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5"/>
  </p:notesMasterIdLst>
  <p:sldIdLst>
    <p:sldId id="256" r:id="rId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9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N ROMPU Julien [EIFFAGE INFRASTRUCTURES]" userId="ac1c08f8-8073-4f57-8d96-24c4c0d701da" providerId="ADAL" clId="{F7982FCD-6097-49BE-A3A1-7116DDF328F2}"/>
    <pc:docChg chg="modSld">
      <pc:chgData name="VAN ROMPU Julien [EIFFAGE INFRASTRUCTURES]" userId="ac1c08f8-8073-4f57-8d96-24c4c0d701da" providerId="ADAL" clId="{F7982FCD-6097-49BE-A3A1-7116DDF328F2}" dt="2024-08-05T16:06:38.881" v="51" actId="1076"/>
      <pc:docMkLst>
        <pc:docMk/>
      </pc:docMkLst>
      <pc:sldChg chg="modSp mod">
        <pc:chgData name="VAN ROMPU Julien [EIFFAGE INFRASTRUCTURES]" userId="ac1c08f8-8073-4f57-8d96-24c4c0d701da" providerId="ADAL" clId="{F7982FCD-6097-49BE-A3A1-7116DDF328F2}" dt="2024-08-05T16:06:38.881" v="51" actId="1076"/>
        <pc:sldMkLst>
          <pc:docMk/>
          <pc:sldMk cId="464545621" sldId="256"/>
        </pc:sldMkLst>
        <pc:spChg chg="mod">
          <ac:chgData name="VAN ROMPU Julien [EIFFAGE INFRASTRUCTURES]" userId="ac1c08f8-8073-4f57-8d96-24c4c0d701da" providerId="ADAL" clId="{F7982FCD-6097-49BE-A3A1-7116DDF328F2}" dt="2024-08-05T16:06:23.732" v="47" actId="14100"/>
          <ac:spMkLst>
            <pc:docMk/>
            <pc:sldMk cId="464545621" sldId="256"/>
            <ac:spMk id="10" creationId="{00000000-0000-0000-0000-000000000000}"/>
          </ac:spMkLst>
        </pc:spChg>
        <pc:spChg chg="mod">
          <ac:chgData name="VAN ROMPU Julien [EIFFAGE INFRASTRUCTURES]" userId="ac1c08f8-8073-4f57-8d96-24c4c0d701da" providerId="ADAL" clId="{F7982FCD-6097-49BE-A3A1-7116DDF328F2}" dt="2024-08-05T16:06:18.658" v="46" actId="1076"/>
          <ac:spMkLst>
            <pc:docMk/>
            <pc:sldMk cId="464545621" sldId="256"/>
            <ac:spMk id="12" creationId="{00000000-0000-0000-0000-000000000000}"/>
          </ac:spMkLst>
        </pc:spChg>
        <pc:spChg chg="mod">
          <ac:chgData name="VAN ROMPU Julien [EIFFAGE INFRASTRUCTURES]" userId="ac1c08f8-8073-4f57-8d96-24c4c0d701da" providerId="ADAL" clId="{F7982FCD-6097-49BE-A3A1-7116DDF328F2}" dt="2024-08-05T15:49:51.593" v="0" actId="113"/>
          <ac:spMkLst>
            <pc:docMk/>
            <pc:sldMk cId="464545621" sldId="256"/>
            <ac:spMk id="13" creationId="{00000000-0000-0000-0000-000000000000}"/>
          </ac:spMkLst>
        </pc:spChg>
        <pc:spChg chg="mod">
          <ac:chgData name="VAN ROMPU Julien [EIFFAGE INFRASTRUCTURES]" userId="ac1c08f8-8073-4f57-8d96-24c4c0d701da" providerId="ADAL" clId="{F7982FCD-6097-49BE-A3A1-7116DDF328F2}" dt="2024-08-05T16:06:34.967" v="50" actId="14100"/>
          <ac:spMkLst>
            <pc:docMk/>
            <pc:sldMk cId="464545621" sldId="256"/>
            <ac:spMk id="16" creationId="{00000000-0000-0000-0000-000000000000}"/>
          </ac:spMkLst>
        </pc:spChg>
        <pc:spChg chg="mod">
          <ac:chgData name="VAN ROMPU Julien [EIFFAGE INFRASTRUCTURES]" userId="ac1c08f8-8073-4f57-8d96-24c4c0d701da" providerId="ADAL" clId="{F7982FCD-6097-49BE-A3A1-7116DDF328F2}" dt="2024-08-05T16:06:38.881" v="51" actId="1076"/>
          <ac:spMkLst>
            <pc:docMk/>
            <pc:sldMk cId="464545621" sldId="256"/>
            <ac:spMk id="17" creationId="{00000000-0000-0000-0000-000000000000}"/>
          </ac:spMkLst>
        </pc:spChg>
      </pc:sldChg>
    </pc:docChg>
  </pc:docChgLst>
  <pc:docChgLst>
    <pc:chgData name="VAN ROMPU Julien [EIFFAGE INFRASTRUCTURES]" userId="ac1c08f8-8073-4f57-8d96-24c4c0d701da" providerId="ADAL" clId="{84F4C16F-97A6-494D-81E9-613B7A23D77C}"/>
    <pc:docChg chg="undo custSel modSld">
      <pc:chgData name="VAN ROMPU Julien [EIFFAGE INFRASTRUCTURES]" userId="ac1c08f8-8073-4f57-8d96-24c4c0d701da" providerId="ADAL" clId="{84F4C16F-97A6-494D-81E9-613B7A23D77C}" dt="2024-07-30T11:16:01.305" v="2302" actId="1076"/>
      <pc:docMkLst>
        <pc:docMk/>
      </pc:docMkLst>
      <pc:sldChg chg="addSp delSp modSp mod">
        <pc:chgData name="VAN ROMPU Julien [EIFFAGE INFRASTRUCTURES]" userId="ac1c08f8-8073-4f57-8d96-24c4c0d701da" providerId="ADAL" clId="{84F4C16F-97A6-494D-81E9-613B7A23D77C}" dt="2024-07-30T11:16:01.305" v="2302" actId="1076"/>
        <pc:sldMkLst>
          <pc:docMk/>
          <pc:sldMk cId="464545621" sldId="256"/>
        </pc:sldMkLst>
        <pc:spChg chg="del">
          <ac:chgData name="VAN ROMPU Julien [EIFFAGE INFRASTRUCTURES]" userId="ac1c08f8-8073-4f57-8d96-24c4c0d701da" providerId="ADAL" clId="{84F4C16F-97A6-494D-81E9-613B7A23D77C}" dt="2024-07-30T11:14:46.438" v="2290" actId="478"/>
          <ac:spMkLst>
            <pc:docMk/>
            <pc:sldMk cId="464545621" sldId="256"/>
            <ac:spMk id="2" creationId="{00000000-0000-0000-0000-000000000000}"/>
          </ac:spMkLst>
        </pc:spChg>
        <pc:spChg chg="mod">
          <ac:chgData name="VAN ROMPU Julien [EIFFAGE INFRASTRUCTURES]" userId="ac1c08f8-8073-4f57-8d96-24c4c0d701da" providerId="ADAL" clId="{84F4C16F-97A6-494D-81E9-613B7A23D77C}" dt="2024-07-30T10:02:42.970" v="1620" actId="113"/>
          <ac:spMkLst>
            <pc:docMk/>
            <pc:sldMk cId="464545621" sldId="256"/>
            <ac:spMk id="8" creationId="{00000000-0000-0000-0000-000000000000}"/>
          </ac:spMkLst>
        </pc:spChg>
        <pc:spChg chg="mod">
          <ac:chgData name="VAN ROMPU Julien [EIFFAGE INFRASTRUCTURES]" userId="ac1c08f8-8073-4f57-8d96-24c4c0d701da" providerId="ADAL" clId="{84F4C16F-97A6-494D-81E9-613B7A23D77C}" dt="2024-07-30T11:15:21.122" v="2296" actId="1076"/>
          <ac:spMkLst>
            <pc:docMk/>
            <pc:sldMk cId="464545621" sldId="256"/>
            <ac:spMk id="10" creationId="{00000000-0000-0000-0000-000000000000}"/>
          </ac:spMkLst>
        </pc:spChg>
        <pc:spChg chg="mod">
          <ac:chgData name="VAN ROMPU Julien [EIFFAGE INFRASTRUCTURES]" userId="ac1c08f8-8073-4f57-8d96-24c4c0d701da" providerId="ADAL" clId="{84F4C16F-97A6-494D-81E9-613B7A23D77C}" dt="2024-07-30T11:15:36.722" v="2301" actId="1036"/>
          <ac:spMkLst>
            <pc:docMk/>
            <pc:sldMk cId="464545621" sldId="256"/>
            <ac:spMk id="12" creationId="{00000000-0000-0000-0000-000000000000}"/>
          </ac:spMkLst>
        </pc:spChg>
        <pc:spChg chg="mod">
          <ac:chgData name="VAN ROMPU Julien [EIFFAGE INFRASTRUCTURES]" userId="ac1c08f8-8073-4f57-8d96-24c4c0d701da" providerId="ADAL" clId="{84F4C16F-97A6-494D-81E9-613B7A23D77C}" dt="2024-07-30T10:03:06.620" v="1623" actId="14100"/>
          <ac:spMkLst>
            <pc:docMk/>
            <pc:sldMk cId="464545621" sldId="256"/>
            <ac:spMk id="13" creationId="{00000000-0000-0000-0000-000000000000}"/>
          </ac:spMkLst>
        </pc:spChg>
        <pc:spChg chg="mod">
          <ac:chgData name="VAN ROMPU Julien [EIFFAGE INFRASTRUCTURES]" userId="ac1c08f8-8073-4f57-8d96-24c4c0d701da" providerId="ADAL" clId="{84F4C16F-97A6-494D-81E9-613B7A23D77C}" dt="2024-07-29T16:13:20.691" v="71" actId="20577"/>
          <ac:spMkLst>
            <pc:docMk/>
            <pc:sldMk cId="464545621" sldId="256"/>
            <ac:spMk id="15" creationId="{00000000-0000-0000-0000-000000000000}"/>
          </ac:spMkLst>
        </pc:spChg>
        <pc:spChg chg="mod">
          <ac:chgData name="VAN ROMPU Julien [EIFFAGE INFRASTRUCTURES]" userId="ac1c08f8-8073-4f57-8d96-24c4c0d701da" providerId="ADAL" clId="{84F4C16F-97A6-494D-81E9-613B7A23D77C}" dt="2024-07-30T10:20:54.007" v="1859" actId="1076"/>
          <ac:spMkLst>
            <pc:docMk/>
            <pc:sldMk cId="464545621" sldId="256"/>
            <ac:spMk id="16" creationId="{00000000-0000-0000-0000-000000000000}"/>
          </ac:spMkLst>
        </pc:spChg>
        <pc:spChg chg="mod">
          <ac:chgData name="VAN ROMPU Julien [EIFFAGE INFRASTRUCTURES]" userId="ac1c08f8-8073-4f57-8d96-24c4c0d701da" providerId="ADAL" clId="{84F4C16F-97A6-494D-81E9-613B7A23D77C}" dt="2024-07-30T11:11:09.453" v="2277" actId="20577"/>
          <ac:spMkLst>
            <pc:docMk/>
            <pc:sldMk cId="464545621" sldId="256"/>
            <ac:spMk id="17" creationId="{00000000-0000-0000-0000-000000000000}"/>
          </ac:spMkLst>
        </pc:spChg>
        <pc:spChg chg="del">
          <ac:chgData name="VAN ROMPU Julien [EIFFAGE INFRASTRUCTURES]" userId="ac1c08f8-8073-4f57-8d96-24c4c0d701da" providerId="ADAL" clId="{84F4C16F-97A6-494D-81E9-613B7A23D77C}" dt="2024-07-29T15:38:29.930" v="57" actId="478"/>
          <ac:spMkLst>
            <pc:docMk/>
            <pc:sldMk cId="464545621" sldId="256"/>
            <ac:spMk id="18" creationId="{00000000-0000-0000-0000-000000000000}"/>
          </ac:spMkLst>
        </pc:spChg>
        <pc:grpChg chg="add mod">
          <ac:chgData name="VAN ROMPU Julien [EIFFAGE INFRASTRUCTURES]" userId="ac1c08f8-8073-4f57-8d96-24c4c0d701da" providerId="ADAL" clId="{84F4C16F-97A6-494D-81E9-613B7A23D77C}" dt="2024-07-30T11:15:05.188" v="2293" actId="164"/>
          <ac:grpSpMkLst>
            <pc:docMk/>
            <pc:sldMk cId="464545621" sldId="256"/>
            <ac:grpSpMk id="14" creationId="{14F95BA2-257E-8779-7491-B7B82D75A994}"/>
          </ac:grpSpMkLst>
        </pc:grpChg>
        <pc:picChg chg="mod">
          <ac:chgData name="VAN ROMPU Julien [EIFFAGE INFRASTRUCTURES]" userId="ac1c08f8-8073-4f57-8d96-24c4c0d701da" providerId="ADAL" clId="{84F4C16F-97A6-494D-81E9-613B7A23D77C}" dt="2024-07-30T10:01:37.052" v="1613" actId="1076"/>
          <ac:picMkLst>
            <pc:docMk/>
            <pc:sldMk cId="464545621" sldId="256"/>
            <ac:picMk id="4" creationId="{55ECC6AA-E2D9-AECE-6853-FB71C6C95B36}"/>
          </ac:picMkLst>
        </pc:picChg>
        <pc:picChg chg="add mod">
          <ac:chgData name="VAN ROMPU Julien [EIFFAGE INFRASTRUCTURES]" userId="ac1c08f8-8073-4f57-8d96-24c4c0d701da" providerId="ADAL" clId="{84F4C16F-97A6-494D-81E9-613B7A23D77C}" dt="2024-07-29T15:38:28.380" v="56" actId="1076"/>
          <ac:picMkLst>
            <pc:docMk/>
            <pc:sldMk cId="464545621" sldId="256"/>
            <ac:picMk id="5" creationId="{23742731-0BAF-1941-F806-9B63582E56B6}"/>
          </ac:picMkLst>
        </pc:picChg>
        <pc:picChg chg="add mod">
          <ac:chgData name="VAN ROMPU Julien [EIFFAGE INFRASTRUCTURES]" userId="ac1c08f8-8073-4f57-8d96-24c4c0d701da" providerId="ADAL" clId="{84F4C16F-97A6-494D-81E9-613B7A23D77C}" dt="2024-07-30T11:16:01.305" v="2302" actId="1076"/>
          <ac:picMkLst>
            <pc:docMk/>
            <pc:sldMk cId="464545621" sldId="256"/>
            <ac:picMk id="9" creationId="{B8112EFF-35A1-4C50-D067-C9575F69CF99}"/>
          </ac:picMkLst>
        </pc:picChg>
        <pc:picChg chg="del">
          <ac:chgData name="VAN ROMPU Julien [EIFFAGE INFRASTRUCTURES]" userId="ac1c08f8-8073-4f57-8d96-24c4c0d701da" providerId="ADAL" clId="{84F4C16F-97A6-494D-81E9-613B7A23D77C}" dt="2024-07-29T15:38:41.497" v="58" actId="478"/>
          <ac:picMkLst>
            <pc:docMk/>
            <pc:sldMk cId="464545621" sldId="256"/>
            <ac:picMk id="31" creationId="{1E07E139-09BA-5ACD-EB14-749E0B4055A6}"/>
          </ac:picMkLst>
        </pc:picChg>
      </pc:sldChg>
    </pc:docChg>
  </pc:docChgLst>
  <pc:docChgLst>
    <pc:chgData name="VAN ROMPU Julien [EIFFAGE INFRASTRUCTURES]" userId="ac1c08f8-8073-4f57-8d96-24c4c0d701da" providerId="ADAL" clId="{D78A2C8F-0BD7-426E-8027-30257B7AE92A}"/>
    <pc:docChg chg="undo custSel modSld">
      <pc:chgData name="VAN ROMPU Julien [EIFFAGE INFRASTRUCTURES]" userId="ac1c08f8-8073-4f57-8d96-24c4c0d701da" providerId="ADAL" clId="{D78A2C8F-0BD7-426E-8027-30257B7AE92A}" dt="2024-08-05T15:43:25.059" v="2341" actId="313"/>
      <pc:docMkLst>
        <pc:docMk/>
      </pc:docMkLst>
      <pc:sldChg chg="addSp delSp modSp mod">
        <pc:chgData name="VAN ROMPU Julien [EIFFAGE INFRASTRUCTURES]" userId="ac1c08f8-8073-4f57-8d96-24c4c0d701da" providerId="ADAL" clId="{D78A2C8F-0BD7-426E-8027-30257B7AE92A}" dt="2024-08-05T15:43:25.059" v="2341" actId="313"/>
        <pc:sldMkLst>
          <pc:docMk/>
          <pc:sldMk cId="464545621" sldId="256"/>
        </pc:sldMkLst>
        <pc:spChg chg="mod">
          <ac:chgData name="VAN ROMPU Julien [EIFFAGE INFRASTRUCTURES]" userId="ac1c08f8-8073-4f57-8d96-24c4c0d701da" providerId="ADAL" clId="{D78A2C8F-0BD7-426E-8027-30257B7AE92A}" dt="2024-08-05T14:29:20.116" v="225" actId="14100"/>
          <ac:spMkLst>
            <pc:docMk/>
            <pc:sldMk cId="464545621" sldId="256"/>
            <ac:spMk id="7" creationId="{00000000-0000-0000-0000-000000000000}"/>
          </ac:spMkLst>
        </pc:spChg>
        <pc:spChg chg="mod">
          <ac:chgData name="VAN ROMPU Julien [EIFFAGE INFRASTRUCTURES]" userId="ac1c08f8-8073-4f57-8d96-24c4c0d701da" providerId="ADAL" clId="{D78A2C8F-0BD7-426E-8027-30257B7AE92A}" dt="2024-08-05T15:10:58.634" v="1417" actId="14100"/>
          <ac:spMkLst>
            <pc:docMk/>
            <pc:sldMk cId="464545621" sldId="256"/>
            <ac:spMk id="8" creationId="{00000000-0000-0000-0000-000000000000}"/>
          </ac:spMkLst>
        </pc:spChg>
        <pc:spChg chg="mod topLvl">
          <ac:chgData name="VAN ROMPU Julien [EIFFAGE INFRASTRUCTURES]" userId="ac1c08f8-8073-4f57-8d96-24c4c0d701da" providerId="ADAL" clId="{D78A2C8F-0BD7-426E-8027-30257B7AE92A}" dt="2024-08-05T14:30:50.398" v="253" actId="1076"/>
          <ac:spMkLst>
            <pc:docMk/>
            <pc:sldMk cId="464545621" sldId="256"/>
            <ac:spMk id="10" creationId="{00000000-0000-0000-0000-000000000000}"/>
          </ac:spMkLst>
        </pc:spChg>
        <pc:spChg chg="mod">
          <ac:chgData name="VAN ROMPU Julien [EIFFAGE INFRASTRUCTURES]" userId="ac1c08f8-8073-4f57-8d96-24c4c0d701da" providerId="ADAL" clId="{D78A2C8F-0BD7-426E-8027-30257B7AE92A}" dt="2024-08-05T14:33:39.112" v="260" actId="1076"/>
          <ac:spMkLst>
            <pc:docMk/>
            <pc:sldMk cId="464545621" sldId="256"/>
            <ac:spMk id="11" creationId="{00000000-0000-0000-0000-000000000000}"/>
          </ac:spMkLst>
        </pc:spChg>
        <pc:spChg chg="mod topLvl">
          <ac:chgData name="VAN ROMPU Julien [EIFFAGE INFRASTRUCTURES]" userId="ac1c08f8-8073-4f57-8d96-24c4c0d701da" providerId="ADAL" clId="{D78A2C8F-0BD7-426E-8027-30257B7AE92A}" dt="2024-08-05T15:23:11.235" v="1632" actId="20577"/>
          <ac:spMkLst>
            <pc:docMk/>
            <pc:sldMk cId="464545621" sldId="256"/>
            <ac:spMk id="12" creationId="{00000000-0000-0000-0000-000000000000}"/>
          </ac:spMkLst>
        </pc:spChg>
        <pc:spChg chg="mod">
          <ac:chgData name="VAN ROMPU Julien [EIFFAGE INFRASTRUCTURES]" userId="ac1c08f8-8073-4f57-8d96-24c4c0d701da" providerId="ADAL" clId="{D78A2C8F-0BD7-426E-8027-30257B7AE92A}" dt="2024-08-05T14:57:38.523" v="771" actId="115"/>
          <ac:spMkLst>
            <pc:docMk/>
            <pc:sldMk cId="464545621" sldId="256"/>
            <ac:spMk id="13" creationId="{00000000-0000-0000-0000-000000000000}"/>
          </ac:spMkLst>
        </pc:spChg>
        <pc:spChg chg="mod">
          <ac:chgData name="VAN ROMPU Julien [EIFFAGE INFRASTRUCTURES]" userId="ac1c08f8-8073-4f57-8d96-24c4c0d701da" providerId="ADAL" clId="{D78A2C8F-0BD7-426E-8027-30257B7AE92A}" dt="2024-08-05T14:36:05.653" v="404" actId="5793"/>
          <ac:spMkLst>
            <pc:docMk/>
            <pc:sldMk cId="464545621" sldId="256"/>
            <ac:spMk id="15" creationId="{00000000-0000-0000-0000-000000000000}"/>
          </ac:spMkLst>
        </pc:spChg>
        <pc:spChg chg="mod">
          <ac:chgData name="VAN ROMPU Julien [EIFFAGE INFRASTRUCTURES]" userId="ac1c08f8-8073-4f57-8d96-24c4c0d701da" providerId="ADAL" clId="{D78A2C8F-0BD7-426E-8027-30257B7AE92A}" dt="2024-08-05T14:30:43.567" v="252" actId="1076"/>
          <ac:spMkLst>
            <pc:docMk/>
            <pc:sldMk cId="464545621" sldId="256"/>
            <ac:spMk id="16" creationId="{00000000-0000-0000-0000-000000000000}"/>
          </ac:spMkLst>
        </pc:spChg>
        <pc:spChg chg="mod">
          <ac:chgData name="VAN ROMPU Julien [EIFFAGE INFRASTRUCTURES]" userId="ac1c08f8-8073-4f57-8d96-24c4c0d701da" providerId="ADAL" clId="{D78A2C8F-0BD7-426E-8027-30257B7AE92A}" dt="2024-08-05T15:43:25.059" v="2341" actId="313"/>
          <ac:spMkLst>
            <pc:docMk/>
            <pc:sldMk cId="464545621" sldId="256"/>
            <ac:spMk id="17" creationId="{00000000-0000-0000-0000-000000000000}"/>
          </ac:spMkLst>
        </pc:spChg>
        <pc:grpChg chg="del mod">
          <ac:chgData name="VAN ROMPU Julien [EIFFAGE INFRASTRUCTURES]" userId="ac1c08f8-8073-4f57-8d96-24c4c0d701da" providerId="ADAL" clId="{D78A2C8F-0BD7-426E-8027-30257B7AE92A}" dt="2024-08-05T14:29:02.886" v="219" actId="165"/>
          <ac:grpSpMkLst>
            <pc:docMk/>
            <pc:sldMk cId="464545621" sldId="256"/>
            <ac:grpSpMk id="14" creationId="{14F95BA2-257E-8779-7491-B7B82D75A994}"/>
          </ac:grpSpMkLst>
        </pc:grpChg>
        <pc:picChg chg="add mod">
          <ac:chgData name="VAN ROMPU Julien [EIFFAGE INFRASTRUCTURES]" userId="ac1c08f8-8073-4f57-8d96-24c4c0d701da" providerId="ADAL" clId="{D78A2C8F-0BD7-426E-8027-30257B7AE92A}" dt="2024-08-05T14:22:48.286" v="96" actId="1036"/>
          <ac:picMkLst>
            <pc:docMk/>
            <pc:sldMk cId="464545621" sldId="256"/>
            <ac:picMk id="3" creationId="{FE3E22F3-EC66-918B-88DD-0CF9BFC68A3B}"/>
          </ac:picMkLst>
        </pc:picChg>
        <pc:picChg chg="add del">
          <ac:chgData name="VAN ROMPU Julien [EIFFAGE INFRASTRUCTURES]" userId="ac1c08f8-8073-4f57-8d96-24c4c0d701da" providerId="ADAL" clId="{D78A2C8F-0BD7-426E-8027-30257B7AE92A}" dt="2024-08-05T14:22:34.352" v="92" actId="478"/>
          <ac:picMkLst>
            <pc:docMk/>
            <pc:sldMk cId="464545621" sldId="256"/>
            <ac:picMk id="5" creationId="{23742731-0BAF-1941-F806-9B63582E56B6}"/>
          </ac:picMkLst>
        </pc:picChg>
        <pc:picChg chg="del">
          <ac:chgData name="VAN ROMPU Julien [EIFFAGE INFRASTRUCTURES]" userId="ac1c08f8-8073-4f57-8d96-24c4c0d701da" providerId="ADAL" clId="{D78A2C8F-0BD7-426E-8027-30257B7AE92A}" dt="2024-08-05T14:23:53.236" v="97" actId="478"/>
          <ac:picMkLst>
            <pc:docMk/>
            <pc:sldMk cId="464545621" sldId="256"/>
            <ac:picMk id="9" creationId="{B8112EFF-35A1-4C50-D067-C9575F69CF99}"/>
          </ac:picMkLst>
        </pc:picChg>
        <pc:picChg chg="add mod">
          <ac:chgData name="VAN ROMPU Julien [EIFFAGE INFRASTRUCTURES]" userId="ac1c08f8-8073-4f57-8d96-24c4c0d701da" providerId="ADAL" clId="{D78A2C8F-0BD7-426E-8027-30257B7AE92A}" dt="2024-08-05T15:25:40.619" v="1633" actId="1440"/>
          <ac:picMkLst>
            <pc:docMk/>
            <pc:sldMk cId="464545621" sldId="256"/>
            <ac:picMk id="18" creationId="{A606B4E3-3757-02AE-AC2B-27D17D82B8B0}"/>
          </ac:picMkLst>
        </pc:picChg>
      </pc:sldChg>
    </pc:docChg>
  </pc:docChgLst>
  <pc:docChgLst>
    <pc:chgData name="VAN ROMPU Julien [EIFFAGE INFRASTRUCTURES]" userId="ac1c08f8-8073-4f57-8d96-24c4c0d701da" providerId="ADAL" clId="{7298B9A3-BA0C-4DA9-969B-60E75F3AFEC6}"/>
    <pc:docChg chg="undo custSel modSld">
      <pc:chgData name="VAN ROMPU Julien [EIFFAGE INFRASTRUCTURES]" userId="ac1c08f8-8073-4f57-8d96-24c4c0d701da" providerId="ADAL" clId="{7298B9A3-BA0C-4DA9-969B-60E75F3AFEC6}" dt="2024-08-05T22:41:26.339" v="3328" actId="1076"/>
      <pc:docMkLst>
        <pc:docMk/>
      </pc:docMkLst>
      <pc:sldChg chg="addSp delSp modSp mod">
        <pc:chgData name="VAN ROMPU Julien [EIFFAGE INFRASTRUCTURES]" userId="ac1c08f8-8073-4f57-8d96-24c4c0d701da" providerId="ADAL" clId="{7298B9A3-BA0C-4DA9-969B-60E75F3AFEC6}" dt="2024-08-05T22:41:26.339" v="3328" actId="1076"/>
        <pc:sldMkLst>
          <pc:docMk/>
          <pc:sldMk cId="464545621" sldId="256"/>
        </pc:sldMkLst>
        <pc:spChg chg="mod">
          <ac:chgData name="VAN ROMPU Julien [EIFFAGE INFRASTRUCTURES]" userId="ac1c08f8-8073-4f57-8d96-24c4c0d701da" providerId="ADAL" clId="{7298B9A3-BA0C-4DA9-969B-60E75F3AFEC6}" dt="2024-08-05T22:40:40.508" v="3324" actId="14100"/>
          <ac:spMkLst>
            <pc:docMk/>
            <pc:sldMk cId="464545621" sldId="256"/>
            <ac:spMk id="7" creationId="{00000000-0000-0000-0000-000000000000}"/>
          </ac:spMkLst>
        </pc:spChg>
        <pc:spChg chg="mod">
          <ac:chgData name="VAN ROMPU Julien [EIFFAGE INFRASTRUCTURES]" userId="ac1c08f8-8073-4f57-8d96-24c4c0d701da" providerId="ADAL" clId="{7298B9A3-BA0C-4DA9-969B-60E75F3AFEC6}" dt="2024-08-05T22:40:50.217" v="3325" actId="1076"/>
          <ac:spMkLst>
            <pc:docMk/>
            <pc:sldMk cId="464545621" sldId="256"/>
            <ac:spMk id="8" creationId="{00000000-0000-0000-0000-000000000000}"/>
          </ac:spMkLst>
        </pc:spChg>
        <pc:spChg chg="mod">
          <ac:chgData name="VAN ROMPU Julien [EIFFAGE INFRASTRUCTURES]" userId="ac1c08f8-8073-4f57-8d96-24c4c0d701da" providerId="ADAL" clId="{7298B9A3-BA0C-4DA9-969B-60E75F3AFEC6}" dt="2024-08-05T22:04:13.587" v="2402" actId="1076"/>
          <ac:spMkLst>
            <pc:docMk/>
            <pc:sldMk cId="464545621" sldId="256"/>
            <ac:spMk id="10" creationId="{00000000-0000-0000-0000-000000000000}"/>
          </ac:spMkLst>
        </pc:spChg>
        <pc:spChg chg="mod">
          <ac:chgData name="VAN ROMPU Julien [EIFFAGE INFRASTRUCTURES]" userId="ac1c08f8-8073-4f57-8d96-24c4c0d701da" providerId="ADAL" clId="{7298B9A3-BA0C-4DA9-969B-60E75F3AFEC6}" dt="2024-08-05T22:41:03.066" v="3327" actId="14100"/>
          <ac:spMkLst>
            <pc:docMk/>
            <pc:sldMk cId="464545621" sldId="256"/>
            <ac:spMk id="11" creationId="{00000000-0000-0000-0000-000000000000}"/>
          </ac:spMkLst>
        </pc:spChg>
        <pc:spChg chg="mod">
          <ac:chgData name="VAN ROMPU Julien [EIFFAGE INFRASTRUCTURES]" userId="ac1c08f8-8073-4f57-8d96-24c4c0d701da" providerId="ADAL" clId="{7298B9A3-BA0C-4DA9-969B-60E75F3AFEC6}" dt="2024-08-05T22:24:47.196" v="2841" actId="20577"/>
          <ac:spMkLst>
            <pc:docMk/>
            <pc:sldMk cId="464545621" sldId="256"/>
            <ac:spMk id="12" creationId="{00000000-0000-0000-0000-000000000000}"/>
          </ac:spMkLst>
        </pc:spChg>
        <pc:spChg chg="mod">
          <ac:chgData name="VAN ROMPU Julien [EIFFAGE INFRASTRUCTURES]" userId="ac1c08f8-8073-4f57-8d96-24c4c0d701da" providerId="ADAL" clId="{7298B9A3-BA0C-4DA9-969B-60E75F3AFEC6}" dt="2024-08-05T22:41:26.339" v="3328" actId="1076"/>
          <ac:spMkLst>
            <pc:docMk/>
            <pc:sldMk cId="464545621" sldId="256"/>
            <ac:spMk id="13" creationId="{00000000-0000-0000-0000-000000000000}"/>
          </ac:spMkLst>
        </pc:spChg>
        <pc:spChg chg="mod">
          <ac:chgData name="VAN ROMPU Julien [EIFFAGE INFRASTRUCTURES]" userId="ac1c08f8-8073-4f57-8d96-24c4c0d701da" providerId="ADAL" clId="{7298B9A3-BA0C-4DA9-969B-60E75F3AFEC6}" dt="2024-08-05T16:11:43.740" v="12" actId="20577"/>
          <ac:spMkLst>
            <pc:docMk/>
            <pc:sldMk cId="464545621" sldId="256"/>
            <ac:spMk id="15" creationId="{00000000-0000-0000-0000-000000000000}"/>
          </ac:spMkLst>
        </pc:spChg>
        <pc:spChg chg="mod">
          <ac:chgData name="VAN ROMPU Julien [EIFFAGE INFRASTRUCTURES]" userId="ac1c08f8-8073-4f57-8d96-24c4c0d701da" providerId="ADAL" clId="{7298B9A3-BA0C-4DA9-969B-60E75F3AFEC6}" dt="2024-08-05T22:04:43.696" v="2407" actId="1076"/>
          <ac:spMkLst>
            <pc:docMk/>
            <pc:sldMk cId="464545621" sldId="256"/>
            <ac:spMk id="16" creationId="{00000000-0000-0000-0000-000000000000}"/>
          </ac:spMkLst>
        </pc:spChg>
        <pc:spChg chg="mod">
          <ac:chgData name="VAN ROMPU Julien [EIFFAGE INFRASTRUCTURES]" userId="ac1c08f8-8073-4f57-8d96-24c4c0d701da" providerId="ADAL" clId="{7298B9A3-BA0C-4DA9-969B-60E75F3AFEC6}" dt="2024-08-05T22:40:11.207" v="3322" actId="20577"/>
          <ac:spMkLst>
            <pc:docMk/>
            <pc:sldMk cId="464545621" sldId="256"/>
            <ac:spMk id="17" creationId="{00000000-0000-0000-0000-000000000000}"/>
          </ac:spMkLst>
        </pc:spChg>
        <pc:picChg chg="del mod">
          <ac:chgData name="VAN ROMPU Julien [EIFFAGE INFRASTRUCTURES]" userId="ac1c08f8-8073-4f57-8d96-24c4c0d701da" providerId="ADAL" clId="{7298B9A3-BA0C-4DA9-969B-60E75F3AFEC6}" dt="2024-08-05T16:25:36.693" v="55" actId="478"/>
          <ac:picMkLst>
            <pc:docMk/>
            <pc:sldMk cId="464545621" sldId="256"/>
            <ac:picMk id="3" creationId="{FE3E22F3-EC66-918B-88DD-0CF9BFC68A3B}"/>
          </ac:picMkLst>
        </pc:picChg>
        <pc:picChg chg="add mod">
          <ac:chgData name="VAN ROMPU Julien [EIFFAGE INFRASTRUCTURES]" userId="ac1c08f8-8073-4f57-8d96-24c4c0d701da" providerId="ADAL" clId="{7298B9A3-BA0C-4DA9-969B-60E75F3AFEC6}" dt="2024-08-05T22:02:19.937" v="2384" actId="1076"/>
          <ac:picMkLst>
            <pc:docMk/>
            <pc:sldMk cId="464545621" sldId="256"/>
            <ac:picMk id="5" creationId="{BA315260-80D4-4D6C-C3C4-D4840E0F29DF}"/>
          </ac:picMkLst>
        </pc:picChg>
        <pc:picChg chg="add del mod">
          <ac:chgData name="VAN ROMPU Julien [EIFFAGE INFRASTRUCTURES]" userId="ac1c08f8-8073-4f57-8d96-24c4c0d701da" providerId="ADAL" clId="{7298B9A3-BA0C-4DA9-969B-60E75F3AFEC6}" dt="2024-08-05T16:21:21.020" v="53" actId="478"/>
          <ac:picMkLst>
            <pc:docMk/>
            <pc:sldMk cId="464545621" sldId="256"/>
            <ac:picMk id="14" creationId="{79786071-018F-D4EF-516A-0B6B71687AF3}"/>
          </ac:picMkLst>
        </pc:picChg>
        <pc:picChg chg="del mod">
          <ac:chgData name="VAN ROMPU Julien [EIFFAGE INFRASTRUCTURES]" userId="ac1c08f8-8073-4f57-8d96-24c4c0d701da" providerId="ADAL" clId="{7298B9A3-BA0C-4DA9-969B-60E75F3AFEC6}" dt="2024-08-05T16:19:45.689" v="33" actId="478"/>
          <ac:picMkLst>
            <pc:docMk/>
            <pc:sldMk cId="464545621" sldId="256"/>
            <ac:picMk id="18" creationId="{A606B4E3-3757-02AE-AC2B-27D17D82B8B0}"/>
          </ac:picMkLst>
        </pc:picChg>
        <pc:picChg chg="add mod">
          <ac:chgData name="VAN ROMPU Julien [EIFFAGE INFRASTRUCTURES]" userId="ac1c08f8-8073-4f57-8d96-24c4c0d701da" providerId="ADAL" clId="{7298B9A3-BA0C-4DA9-969B-60E75F3AFEC6}" dt="2024-08-05T16:25:59.329" v="62" actId="1036"/>
          <ac:picMkLst>
            <pc:docMk/>
            <pc:sldMk cId="464545621" sldId="256"/>
            <ac:picMk id="19" creationId="{96F9FAA3-A0D4-F507-A1A4-B9370B073716}"/>
          </ac:picMkLst>
        </pc:picChg>
      </pc:sldChg>
    </pc:docChg>
  </pc:docChgLst>
  <pc:docChgLst>
    <pc:chgData name="POUGET Simon [EIFFAGE INFRASTRUCTURES]" userId="56416ffb-19e8-4156-b293-e9e3df67ccda" providerId="ADAL" clId="{0D9F5F61-E78B-4F4C-A18D-29A1FA7A6E26}"/>
    <pc:docChg chg="undo redo custSel modSld">
      <pc:chgData name="POUGET Simon [EIFFAGE INFRASTRUCTURES]" userId="56416ffb-19e8-4156-b293-e9e3df67ccda" providerId="ADAL" clId="{0D9F5F61-E78B-4F4C-A18D-29A1FA7A6E26}" dt="2024-01-05T08:25:48.969" v="108" actId="1037"/>
      <pc:docMkLst>
        <pc:docMk/>
      </pc:docMkLst>
      <pc:sldChg chg="addSp delSp modSp mod modAnim">
        <pc:chgData name="POUGET Simon [EIFFAGE INFRASTRUCTURES]" userId="56416ffb-19e8-4156-b293-e9e3df67ccda" providerId="ADAL" clId="{0D9F5F61-E78B-4F4C-A18D-29A1FA7A6E26}" dt="2024-01-05T08:25:48.969" v="108" actId="1037"/>
        <pc:sldMkLst>
          <pc:docMk/>
          <pc:sldMk cId="464545621" sldId="256"/>
        </pc:sldMkLst>
        <pc:spChg chg="add del mod">
          <ac:chgData name="POUGET Simon [EIFFAGE INFRASTRUCTURES]" userId="56416ffb-19e8-4156-b293-e9e3df67ccda" providerId="ADAL" clId="{0D9F5F61-E78B-4F4C-A18D-29A1FA7A6E26}" dt="2024-01-05T08:15:20.086" v="68" actId="207"/>
          <ac:spMkLst>
            <pc:docMk/>
            <pc:sldMk cId="464545621" sldId="256"/>
            <ac:spMk id="2" creationId="{00000000-0000-0000-0000-000000000000}"/>
          </ac:spMkLst>
        </pc:spChg>
        <pc:spChg chg="mod">
          <ac:chgData name="POUGET Simon [EIFFAGE INFRASTRUCTURES]" userId="56416ffb-19e8-4156-b293-e9e3df67ccda" providerId="ADAL" clId="{0D9F5F61-E78B-4F4C-A18D-29A1FA7A6E26}" dt="2024-01-05T08:24:41.716" v="104" actId="113"/>
          <ac:spMkLst>
            <pc:docMk/>
            <pc:sldMk cId="464545621" sldId="256"/>
            <ac:spMk id="8" creationId="{00000000-0000-0000-0000-000000000000}"/>
          </ac:spMkLst>
        </pc:spChg>
        <pc:spChg chg="add del mod">
          <ac:chgData name="POUGET Simon [EIFFAGE INFRASTRUCTURES]" userId="56416ffb-19e8-4156-b293-e9e3df67ccda" providerId="ADAL" clId="{0D9F5F61-E78B-4F4C-A18D-29A1FA7A6E26}" dt="2024-01-05T08:14:54.127" v="63"/>
          <ac:spMkLst>
            <pc:docMk/>
            <pc:sldMk cId="464545621" sldId="256"/>
            <ac:spMk id="9" creationId="{398533B1-FB6A-E4F2-2019-C732C62A8030}"/>
          </ac:spMkLst>
        </pc:spChg>
        <pc:spChg chg="mod">
          <ac:chgData name="POUGET Simon [EIFFAGE INFRASTRUCTURES]" userId="56416ffb-19e8-4156-b293-e9e3df67ccda" providerId="ADAL" clId="{0D9F5F61-E78B-4F4C-A18D-29A1FA7A6E26}" dt="2024-01-05T08:10:13.131" v="47" actId="20577"/>
          <ac:spMkLst>
            <pc:docMk/>
            <pc:sldMk cId="464545621" sldId="256"/>
            <ac:spMk id="12" creationId="{00000000-0000-0000-0000-000000000000}"/>
          </ac:spMkLst>
        </pc:spChg>
        <pc:spChg chg="mod">
          <ac:chgData name="POUGET Simon [EIFFAGE INFRASTRUCTURES]" userId="56416ffb-19e8-4156-b293-e9e3df67ccda" providerId="ADAL" clId="{0D9F5F61-E78B-4F4C-A18D-29A1FA7A6E26}" dt="2024-01-05T08:25:35.165" v="105" actId="113"/>
          <ac:spMkLst>
            <pc:docMk/>
            <pc:sldMk cId="464545621" sldId="256"/>
            <ac:spMk id="13" creationId="{00000000-0000-0000-0000-000000000000}"/>
          </ac:spMkLst>
        </pc:spChg>
        <pc:spChg chg="add del mod">
          <ac:chgData name="POUGET Simon [EIFFAGE INFRASTRUCTURES]" userId="56416ffb-19e8-4156-b293-e9e3df67ccda" providerId="ADAL" clId="{0D9F5F61-E78B-4F4C-A18D-29A1FA7A6E26}" dt="2024-01-05T08:14:54.127" v="63"/>
          <ac:spMkLst>
            <pc:docMk/>
            <pc:sldMk cId="464545621" sldId="256"/>
            <ac:spMk id="14" creationId="{3A59B315-8BC8-759F-49CD-7D5CFB62405C}"/>
          </ac:spMkLst>
        </pc:spChg>
        <pc:spChg chg="mod">
          <ac:chgData name="POUGET Simon [EIFFAGE INFRASTRUCTURES]" userId="56416ffb-19e8-4156-b293-e9e3df67ccda" providerId="ADAL" clId="{0D9F5F61-E78B-4F4C-A18D-29A1FA7A6E26}" dt="2024-01-05T08:05:53.903" v="14" actId="20577"/>
          <ac:spMkLst>
            <pc:docMk/>
            <pc:sldMk cId="464545621" sldId="256"/>
            <ac:spMk id="15" creationId="{00000000-0000-0000-0000-000000000000}"/>
          </ac:spMkLst>
        </pc:spChg>
        <pc:spChg chg="mod">
          <ac:chgData name="POUGET Simon [EIFFAGE INFRASTRUCTURES]" userId="56416ffb-19e8-4156-b293-e9e3df67ccda" providerId="ADAL" clId="{0D9F5F61-E78B-4F4C-A18D-29A1FA7A6E26}" dt="2024-01-05T08:10:25.135" v="48" actId="20577"/>
          <ac:spMkLst>
            <pc:docMk/>
            <pc:sldMk cId="464545621" sldId="256"/>
            <ac:spMk id="17" creationId="{00000000-0000-0000-0000-000000000000}"/>
          </ac:spMkLst>
        </pc:spChg>
        <pc:spChg chg="add del mod">
          <ac:chgData name="POUGET Simon [EIFFAGE INFRASTRUCTURES]" userId="56416ffb-19e8-4156-b293-e9e3df67ccda" providerId="ADAL" clId="{0D9F5F61-E78B-4F4C-A18D-29A1FA7A6E26}" dt="2024-01-05T08:14:54.127" v="63"/>
          <ac:spMkLst>
            <pc:docMk/>
            <pc:sldMk cId="464545621" sldId="256"/>
            <ac:spMk id="19" creationId="{4343E32B-F15C-AF7F-1FA1-40C3DE07C0DF}"/>
          </ac:spMkLst>
        </pc:spChg>
        <pc:spChg chg="add del mod">
          <ac:chgData name="POUGET Simon [EIFFAGE INFRASTRUCTURES]" userId="56416ffb-19e8-4156-b293-e9e3df67ccda" providerId="ADAL" clId="{0D9F5F61-E78B-4F4C-A18D-29A1FA7A6E26}" dt="2024-01-05T08:14:54.127" v="63"/>
          <ac:spMkLst>
            <pc:docMk/>
            <pc:sldMk cId="464545621" sldId="256"/>
            <ac:spMk id="20" creationId="{E3EB5FD7-26A2-A050-8DE8-79456D947B78}"/>
          </ac:spMkLst>
        </pc:spChg>
        <pc:spChg chg="add del mod">
          <ac:chgData name="POUGET Simon [EIFFAGE INFRASTRUCTURES]" userId="56416ffb-19e8-4156-b293-e9e3df67ccda" providerId="ADAL" clId="{0D9F5F61-E78B-4F4C-A18D-29A1FA7A6E26}" dt="2024-01-05T08:14:54.127" v="63"/>
          <ac:spMkLst>
            <pc:docMk/>
            <pc:sldMk cId="464545621" sldId="256"/>
            <ac:spMk id="21" creationId="{EF898625-301A-8D0D-273D-778D90EE5928}"/>
          </ac:spMkLst>
        </pc:spChg>
        <pc:spChg chg="add del mod">
          <ac:chgData name="POUGET Simon [EIFFAGE INFRASTRUCTURES]" userId="56416ffb-19e8-4156-b293-e9e3df67ccda" providerId="ADAL" clId="{0D9F5F61-E78B-4F4C-A18D-29A1FA7A6E26}" dt="2024-01-05T08:14:54.127" v="63"/>
          <ac:spMkLst>
            <pc:docMk/>
            <pc:sldMk cId="464545621" sldId="256"/>
            <ac:spMk id="22" creationId="{31FC9410-EF79-B8F9-E9F0-98E48A24AD22}"/>
          </ac:spMkLst>
        </pc:spChg>
        <pc:spChg chg="add del mod">
          <ac:chgData name="POUGET Simon [EIFFAGE INFRASTRUCTURES]" userId="56416ffb-19e8-4156-b293-e9e3df67ccda" providerId="ADAL" clId="{0D9F5F61-E78B-4F4C-A18D-29A1FA7A6E26}" dt="2024-01-05T08:14:54.127" v="63"/>
          <ac:spMkLst>
            <pc:docMk/>
            <pc:sldMk cId="464545621" sldId="256"/>
            <ac:spMk id="23" creationId="{99C89D2E-A811-D723-1A0E-46F1EAF47BF0}"/>
          </ac:spMkLst>
        </pc:spChg>
        <pc:spChg chg="add del mod">
          <ac:chgData name="POUGET Simon [EIFFAGE INFRASTRUCTURES]" userId="56416ffb-19e8-4156-b293-e9e3df67ccda" providerId="ADAL" clId="{0D9F5F61-E78B-4F4C-A18D-29A1FA7A6E26}" dt="2024-01-05T08:14:54.127" v="63"/>
          <ac:spMkLst>
            <pc:docMk/>
            <pc:sldMk cId="464545621" sldId="256"/>
            <ac:spMk id="24" creationId="{23E256AD-F50D-2256-E766-393A9F6E76B1}"/>
          </ac:spMkLst>
        </pc:spChg>
        <pc:spChg chg="add del mod">
          <ac:chgData name="POUGET Simon [EIFFAGE INFRASTRUCTURES]" userId="56416ffb-19e8-4156-b293-e9e3df67ccda" providerId="ADAL" clId="{0D9F5F61-E78B-4F4C-A18D-29A1FA7A6E26}" dt="2024-01-05T08:14:54.127" v="63"/>
          <ac:spMkLst>
            <pc:docMk/>
            <pc:sldMk cId="464545621" sldId="256"/>
            <ac:spMk id="25" creationId="{9F2765DD-DDAB-51A4-BA6F-38AFFA68B48A}"/>
          </ac:spMkLst>
        </pc:spChg>
        <pc:spChg chg="add del mod">
          <ac:chgData name="POUGET Simon [EIFFAGE INFRASTRUCTURES]" userId="56416ffb-19e8-4156-b293-e9e3df67ccda" providerId="ADAL" clId="{0D9F5F61-E78B-4F4C-A18D-29A1FA7A6E26}" dt="2024-01-05T08:14:54.127" v="63"/>
          <ac:spMkLst>
            <pc:docMk/>
            <pc:sldMk cId="464545621" sldId="256"/>
            <ac:spMk id="26" creationId="{38115E8B-8444-3749-22E3-BE11141A9599}"/>
          </ac:spMkLst>
        </pc:spChg>
        <pc:spChg chg="add del mod">
          <ac:chgData name="POUGET Simon [EIFFAGE INFRASTRUCTURES]" userId="56416ffb-19e8-4156-b293-e9e3df67ccda" providerId="ADAL" clId="{0D9F5F61-E78B-4F4C-A18D-29A1FA7A6E26}" dt="2024-01-05T08:14:54.127" v="63"/>
          <ac:spMkLst>
            <pc:docMk/>
            <pc:sldMk cId="464545621" sldId="256"/>
            <ac:spMk id="27" creationId="{62BB51D5-1E91-6847-0B2C-591198EBB9DD}"/>
          </ac:spMkLst>
        </pc:spChg>
        <pc:spChg chg="add del mod">
          <ac:chgData name="POUGET Simon [EIFFAGE INFRASTRUCTURES]" userId="56416ffb-19e8-4156-b293-e9e3df67ccda" providerId="ADAL" clId="{0D9F5F61-E78B-4F4C-A18D-29A1FA7A6E26}" dt="2024-01-05T08:14:54.127" v="63"/>
          <ac:spMkLst>
            <pc:docMk/>
            <pc:sldMk cId="464545621" sldId="256"/>
            <ac:spMk id="28" creationId="{B8E3B855-AF8C-D787-E824-AF56221148AC}"/>
          </ac:spMkLst>
        </pc:spChg>
        <pc:spChg chg="add del mod">
          <ac:chgData name="POUGET Simon [EIFFAGE INFRASTRUCTURES]" userId="56416ffb-19e8-4156-b293-e9e3df67ccda" providerId="ADAL" clId="{0D9F5F61-E78B-4F4C-A18D-29A1FA7A6E26}" dt="2024-01-05T08:14:54.127" v="63"/>
          <ac:spMkLst>
            <pc:docMk/>
            <pc:sldMk cId="464545621" sldId="256"/>
            <ac:spMk id="29" creationId="{535CEEC7-E3B4-FE34-0F7F-7F835C110432}"/>
          </ac:spMkLst>
        </pc:spChg>
        <pc:spChg chg="add del mod">
          <ac:chgData name="POUGET Simon [EIFFAGE INFRASTRUCTURES]" userId="56416ffb-19e8-4156-b293-e9e3df67ccda" providerId="ADAL" clId="{0D9F5F61-E78B-4F4C-A18D-29A1FA7A6E26}" dt="2024-01-05T08:14:54.127" v="63"/>
          <ac:spMkLst>
            <pc:docMk/>
            <pc:sldMk cId="464545621" sldId="256"/>
            <ac:spMk id="30" creationId="{B383BF7B-A3B0-9B1A-0EC5-35404A067D0C}"/>
          </ac:spMkLst>
        </pc:spChg>
        <pc:picChg chg="mod">
          <ac:chgData name="POUGET Simon [EIFFAGE INFRASTRUCTURES]" userId="56416ffb-19e8-4156-b293-e9e3df67ccda" providerId="ADAL" clId="{0D9F5F61-E78B-4F4C-A18D-29A1FA7A6E26}" dt="2024-01-05T08:06:04.668" v="17" actId="1037"/>
          <ac:picMkLst>
            <pc:docMk/>
            <pc:sldMk cId="464545621" sldId="256"/>
            <ac:picMk id="4" creationId="{55ECC6AA-E2D9-AECE-6853-FB71C6C95B36}"/>
          </ac:picMkLst>
        </pc:picChg>
        <pc:picChg chg="add mod">
          <ac:chgData name="POUGET Simon [EIFFAGE INFRASTRUCTURES]" userId="56416ffb-19e8-4156-b293-e9e3df67ccda" providerId="ADAL" clId="{0D9F5F61-E78B-4F4C-A18D-29A1FA7A6E26}" dt="2024-01-05T08:25:48.969" v="108" actId="1037"/>
          <ac:picMkLst>
            <pc:docMk/>
            <pc:sldMk cId="464545621" sldId="256"/>
            <ac:picMk id="31" creationId="{1E07E139-09BA-5ACD-EB14-749E0B4055A6}"/>
          </ac:picMkLst>
        </pc:picChg>
        <pc:cxnChg chg="add del mod">
          <ac:chgData name="POUGET Simon [EIFFAGE INFRASTRUCTURES]" userId="56416ffb-19e8-4156-b293-e9e3df67ccda" providerId="ADAL" clId="{0D9F5F61-E78B-4F4C-A18D-29A1FA7A6E26}" dt="2024-01-05T08:14:54.127" v="63"/>
          <ac:cxnSpMkLst>
            <pc:docMk/>
            <pc:sldMk cId="464545621" sldId="256"/>
            <ac:cxnSpMk id="3" creationId="{417346D2-C861-75BF-E8EC-05DAA0F69848}"/>
          </ac:cxnSpMkLst>
        </pc:cxnChg>
        <pc:cxnChg chg="add del mod">
          <ac:chgData name="POUGET Simon [EIFFAGE INFRASTRUCTURES]" userId="56416ffb-19e8-4156-b293-e9e3df67ccda" providerId="ADAL" clId="{0D9F5F61-E78B-4F4C-A18D-29A1FA7A6E26}" dt="2024-01-05T08:14:54.127" v="63"/>
          <ac:cxnSpMkLst>
            <pc:docMk/>
            <pc:sldMk cId="464545621" sldId="256"/>
            <ac:cxnSpMk id="5" creationId="{0147ADD6-BEEF-45BA-1B62-C66258ADAAFC}"/>
          </ac:cxnSpMkLst>
        </pc:cxnChg>
      </pc:sldChg>
    </pc:docChg>
  </pc:docChgLst>
  <pc:docChgLst>
    <pc:chgData name="POUGET Simon [EIFFAGE INFRASTRUCTURES]" userId="56416ffb-19e8-4156-b293-e9e3df67ccda" providerId="ADAL" clId="{F103ECBD-5583-4963-8A2F-F4F49AF82BD7}"/>
    <pc:docChg chg="undo custSel modSld">
      <pc:chgData name="POUGET Simon [EIFFAGE INFRASTRUCTURES]" userId="56416ffb-19e8-4156-b293-e9e3df67ccda" providerId="ADAL" clId="{F103ECBD-5583-4963-8A2F-F4F49AF82BD7}" dt="2024-08-19T08:50:18.320" v="577" actId="20577"/>
      <pc:docMkLst>
        <pc:docMk/>
      </pc:docMkLst>
      <pc:sldChg chg="modSp mod">
        <pc:chgData name="POUGET Simon [EIFFAGE INFRASTRUCTURES]" userId="56416ffb-19e8-4156-b293-e9e3df67ccda" providerId="ADAL" clId="{F103ECBD-5583-4963-8A2F-F4F49AF82BD7}" dt="2024-08-19T08:50:18.320" v="577" actId="20577"/>
        <pc:sldMkLst>
          <pc:docMk/>
          <pc:sldMk cId="464545621" sldId="256"/>
        </pc:sldMkLst>
        <pc:spChg chg="mod">
          <ac:chgData name="POUGET Simon [EIFFAGE INFRASTRUCTURES]" userId="56416ffb-19e8-4156-b293-e9e3df67ccda" providerId="ADAL" clId="{F103ECBD-5583-4963-8A2F-F4F49AF82BD7}" dt="2024-08-19T08:50:18.320" v="577" actId="20577"/>
          <ac:spMkLst>
            <pc:docMk/>
            <pc:sldMk cId="464545621" sldId="256"/>
            <ac:spMk id="12" creationId="{00000000-0000-0000-0000-000000000000}"/>
          </ac:spMkLst>
        </pc:spChg>
        <pc:spChg chg="mod">
          <ac:chgData name="POUGET Simon [EIFFAGE INFRASTRUCTURES]" userId="56416ffb-19e8-4156-b293-e9e3df67ccda" providerId="ADAL" clId="{F103ECBD-5583-4963-8A2F-F4F49AF82BD7}" dt="2024-08-19T08:32:57.266" v="51" actId="20577"/>
          <ac:spMkLst>
            <pc:docMk/>
            <pc:sldMk cId="464545621" sldId="256"/>
            <ac:spMk id="13" creationId="{00000000-0000-0000-0000-000000000000}"/>
          </ac:spMkLst>
        </pc:spChg>
        <pc:spChg chg="mod">
          <ac:chgData name="POUGET Simon [EIFFAGE INFRASTRUCTURES]" userId="56416ffb-19e8-4156-b293-e9e3df67ccda" providerId="ADAL" clId="{F103ECBD-5583-4963-8A2F-F4F49AF82BD7}" dt="2024-08-19T08:33:27.844" v="61" actId="20577"/>
          <ac:spMkLst>
            <pc:docMk/>
            <pc:sldMk cId="464545621" sldId="256"/>
            <ac:spMk id="1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44552E-5FA4-4C2B-BAEB-51B6DD3D3A7E}" type="datetimeFigureOut">
              <a:rPr lang="fr-FR" smtClean="0"/>
              <a:t>19/08/2024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D9070D-8D60-4C59-8FCE-20E3B92338BC}" type="slidenum">
              <a:rPr lang="fr-FR" smtClean="0"/>
              <a:t>‹N°›</a:t>
            </a:fld>
            <a:endParaRPr lang="fr-FR"/>
          </a:p>
        </p:txBody>
      </p:sp>
    </p:spTree>
    <p:extLst>
      <p:ext uri="{BB962C8B-B14F-4D97-AF65-F5344CB8AC3E}">
        <p14:creationId xmlns:p14="http://schemas.microsoft.com/office/powerpoint/2010/main" val="664642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9D9070D-8D60-4C59-8FCE-20E3B92338BC}" type="slidenum">
              <a:rPr lang="fr-FR" smtClean="0"/>
              <a:t>1</a:t>
            </a:fld>
            <a:endParaRPr lang="fr-FR"/>
          </a:p>
        </p:txBody>
      </p:sp>
    </p:spTree>
    <p:extLst>
      <p:ext uri="{BB962C8B-B14F-4D97-AF65-F5344CB8AC3E}">
        <p14:creationId xmlns:p14="http://schemas.microsoft.com/office/powerpoint/2010/main" val="20769688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A624925A-A284-4EF0-ADA4-65B982A4D53B}" type="datetimeFigureOut">
              <a:rPr lang="fr-FR" smtClean="0"/>
              <a:t>19/08/2024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494D1F-2702-4B2E-965B-C57C0DFC4ABD}" type="slidenum">
              <a:rPr lang="fr-FR" smtClean="0"/>
              <a:t>‹N°›</a:t>
            </a:fld>
            <a:endParaRPr lang="fr-FR"/>
          </a:p>
        </p:txBody>
      </p:sp>
    </p:spTree>
    <p:extLst>
      <p:ext uri="{BB962C8B-B14F-4D97-AF65-F5344CB8AC3E}">
        <p14:creationId xmlns:p14="http://schemas.microsoft.com/office/powerpoint/2010/main" val="1589082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624925A-A284-4EF0-ADA4-65B982A4D53B}" type="datetimeFigureOut">
              <a:rPr lang="fr-FR" smtClean="0"/>
              <a:t>19/08/2024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494D1F-2702-4B2E-965B-C57C0DFC4ABD}" type="slidenum">
              <a:rPr lang="fr-FR" smtClean="0"/>
              <a:t>‹N°›</a:t>
            </a:fld>
            <a:endParaRPr lang="fr-FR"/>
          </a:p>
        </p:txBody>
      </p:sp>
    </p:spTree>
    <p:extLst>
      <p:ext uri="{BB962C8B-B14F-4D97-AF65-F5344CB8AC3E}">
        <p14:creationId xmlns:p14="http://schemas.microsoft.com/office/powerpoint/2010/main" val="4011857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624925A-A284-4EF0-ADA4-65B982A4D53B}" type="datetimeFigureOut">
              <a:rPr lang="fr-FR" smtClean="0"/>
              <a:t>19/08/2024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494D1F-2702-4B2E-965B-C57C0DFC4ABD}" type="slidenum">
              <a:rPr lang="fr-FR" smtClean="0"/>
              <a:t>‹N°›</a:t>
            </a:fld>
            <a:endParaRPr lang="fr-FR"/>
          </a:p>
        </p:txBody>
      </p:sp>
    </p:spTree>
    <p:extLst>
      <p:ext uri="{BB962C8B-B14F-4D97-AF65-F5344CB8AC3E}">
        <p14:creationId xmlns:p14="http://schemas.microsoft.com/office/powerpoint/2010/main" val="330755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624925A-A284-4EF0-ADA4-65B982A4D53B}" type="datetimeFigureOut">
              <a:rPr lang="fr-FR" smtClean="0"/>
              <a:t>19/08/2024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494D1F-2702-4B2E-965B-C57C0DFC4ABD}" type="slidenum">
              <a:rPr lang="fr-FR" smtClean="0"/>
              <a:t>‹N°›</a:t>
            </a:fld>
            <a:endParaRPr lang="fr-FR"/>
          </a:p>
        </p:txBody>
      </p:sp>
    </p:spTree>
    <p:extLst>
      <p:ext uri="{BB962C8B-B14F-4D97-AF65-F5344CB8AC3E}">
        <p14:creationId xmlns:p14="http://schemas.microsoft.com/office/powerpoint/2010/main" val="1663638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A624925A-A284-4EF0-ADA4-65B982A4D53B}" type="datetimeFigureOut">
              <a:rPr lang="fr-FR" smtClean="0"/>
              <a:t>19/08/2024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494D1F-2702-4B2E-965B-C57C0DFC4ABD}" type="slidenum">
              <a:rPr lang="fr-FR" smtClean="0"/>
              <a:t>‹N°›</a:t>
            </a:fld>
            <a:endParaRPr lang="fr-FR"/>
          </a:p>
        </p:txBody>
      </p:sp>
    </p:spTree>
    <p:extLst>
      <p:ext uri="{BB962C8B-B14F-4D97-AF65-F5344CB8AC3E}">
        <p14:creationId xmlns:p14="http://schemas.microsoft.com/office/powerpoint/2010/main" val="2749629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A624925A-A284-4EF0-ADA4-65B982A4D53B}" type="datetimeFigureOut">
              <a:rPr lang="fr-FR" smtClean="0"/>
              <a:t>19/08/2024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6494D1F-2702-4B2E-965B-C57C0DFC4ABD}" type="slidenum">
              <a:rPr lang="fr-FR" smtClean="0"/>
              <a:t>‹N°›</a:t>
            </a:fld>
            <a:endParaRPr lang="fr-FR"/>
          </a:p>
        </p:txBody>
      </p:sp>
    </p:spTree>
    <p:extLst>
      <p:ext uri="{BB962C8B-B14F-4D97-AF65-F5344CB8AC3E}">
        <p14:creationId xmlns:p14="http://schemas.microsoft.com/office/powerpoint/2010/main" val="1201313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A624925A-A284-4EF0-ADA4-65B982A4D53B}" type="datetimeFigureOut">
              <a:rPr lang="fr-FR" smtClean="0"/>
              <a:t>19/08/2024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6494D1F-2702-4B2E-965B-C57C0DFC4ABD}" type="slidenum">
              <a:rPr lang="fr-FR" smtClean="0"/>
              <a:t>‹N°›</a:t>
            </a:fld>
            <a:endParaRPr lang="fr-FR"/>
          </a:p>
        </p:txBody>
      </p:sp>
    </p:spTree>
    <p:extLst>
      <p:ext uri="{BB962C8B-B14F-4D97-AF65-F5344CB8AC3E}">
        <p14:creationId xmlns:p14="http://schemas.microsoft.com/office/powerpoint/2010/main" val="3541669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A624925A-A284-4EF0-ADA4-65B982A4D53B}" type="datetimeFigureOut">
              <a:rPr lang="fr-FR" smtClean="0"/>
              <a:t>19/08/2024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6494D1F-2702-4B2E-965B-C57C0DFC4ABD}" type="slidenum">
              <a:rPr lang="fr-FR" smtClean="0"/>
              <a:t>‹N°›</a:t>
            </a:fld>
            <a:endParaRPr lang="fr-FR"/>
          </a:p>
        </p:txBody>
      </p:sp>
    </p:spTree>
    <p:extLst>
      <p:ext uri="{BB962C8B-B14F-4D97-AF65-F5344CB8AC3E}">
        <p14:creationId xmlns:p14="http://schemas.microsoft.com/office/powerpoint/2010/main" val="2532245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624925A-A284-4EF0-ADA4-65B982A4D53B}" type="datetimeFigureOut">
              <a:rPr lang="fr-FR" smtClean="0"/>
              <a:t>19/08/2024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6494D1F-2702-4B2E-965B-C57C0DFC4ABD}" type="slidenum">
              <a:rPr lang="fr-FR" smtClean="0"/>
              <a:t>‹N°›</a:t>
            </a:fld>
            <a:endParaRPr lang="fr-FR"/>
          </a:p>
        </p:txBody>
      </p:sp>
    </p:spTree>
    <p:extLst>
      <p:ext uri="{BB962C8B-B14F-4D97-AF65-F5344CB8AC3E}">
        <p14:creationId xmlns:p14="http://schemas.microsoft.com/office/powerpoint/2010/main" val="2902640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A624925A-A284-4EF0-ADA4-65B982A4D53B}" type="datetimeFigureOut">
              <a:rPr lang="fr-FR" smtClean="0"/>
              <a:t>19/08/2024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6494D1F-2702-4B2E-965B-C57C0DFC4ABD}" type="slidenum">
              <a:rPr lang="fr-FR" smtClean="0"/>
              <a:t>‹N°›</a:t>
            </a:fld>
            <a:endParaRPr lang="fr-FR"/>
          </a:p>
        </p:txBody>
      </p:sp>
    </p:spTree>
    <p:extLst>
      <p:ext uri="{BB962C8B-B14F-4D97-AF65-F5344CB8AC3E}">
        <p14:creationId xmlns:p14="http://schemas.microsoft.com/office/powerpoint/2010/main" val="2635542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A624925A-A284-4EF0-ADA4-65B982A4D53B}" type="datetimeFigureOut">
              <a:rPr lang="fr-FR" smtClean="0"/>
              <a:t>19/08/2024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6494D1F-2702-4B2E-965B-C57C0DFC4ABD}" type="slidenum">
              <a:rPr lang="fr-FR" smtClean="0"/>
              <a:t>‹N°›</a:t>
            </a:fld>
            <a:endParaRPr lang="fr-FR"/>
          </a:p>
        </p:txBody>
      </p:sp>
    </p:spTree>
    <p:extLst>
      <p:ext uri="{BB962C8B-B14F-4D97-AF65-F5344CB8AC3E}">
        <p14:creationId xmlns:p14="http://schemas.microsoft.com/office/powerpoint/2010/main" val="3580885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24925A-A284-4EF0-ADA4-65B982A4D53B}" type="datetimeFigureOut">
              <a:rPr lang="fr-FR" smtClean="0"/>
              <a:t>19/08/2024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494D1F-2702-4B2E-965B-C57C0DFC4ABD}" type="slidenum">
              <a:rPr lang="fr-FR" smtClean="0"/>
              <a:t>‹N°›</a:t>
            </a:fld>
            <a:endParaRPr lang="fr-FR"/>
          </a:p>
        </p:txBody>
      </p:sp>
    </p:spTree>
    <p:extLst>
      <p:ext uri="{BB962C8B-B14F-4D97-AF65-F5344CB8AC3E}">
        <p14:creationId xmlns:p14="http://schemas.microsoft.com/office/powerpoint/2010/main" val="11183347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p:cNvPicPr>
            <a:picLocks noChangeAspect="1"/>
          </p:cNvPicPr>
          <p:nvPr/>
        </p:nvPicPr>
        <p:blipFill rotWithShape="1">
          <a:blip r:embed="rId3" cstate="print">
            <a:duotone>
              <a:schemeClr val="accent3">
                <a:shade val="45000"/>
                <a:satMod val="135000"/>
              </a:schemeClr>
              <a:prstClr val="white"/>
            </a:duotone>
            <a:extLst>
              <a:ext uri="{28A0092B-C50C-407E-A947-70E740481C1C}">
                <a14:useLocalDpi xmlns:a14="http://schemas.microsoft.com/office/drawing/2010/main"/>
              </a:ext>
            </a:extLst>
          </a:blip>
          <a:srcRect b="76599"/>
          <a:stretch/>
        </p:blipFill>
        <p:spPr>
          <a:xfrm>
            <a:off x="-12614" y="1016876"/>
            <a:ext cx="9144000" cy="1324775"/>
          </a:xfrm>
          <a:prstGeom prst="rect">
            <a:avLst/>
          </a:prstGeom>
        </p:spPr>
      </p:pic>
      <p:sp>
        <p:nvSpPr>
          <p:cNvPr id="7" name="Rectangle 6"/>
          <p:cNvSpPr/>
          <p:nvPr/>
        </p:nvSpPr>
        <p:spPr>
          <a:xfrm>
            <a:off x="72000" y="2420889"/>
            <a:ext cx="2880000" cy="4360289"/>
          </a:xfrm>
          <a:prstGeom prst="rect">
            <a:avLst/>
          </a:prstGeom>
          <a:solidFill>
            <a:schemeClr val="bg1">
              <a:lumMod val="95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a:p>
        </p:txBody>
      </p:sp>
      <p:sp>
        <p:nvSpPr>
          <p:cNvPr id="8" name="ZoneTexte 7"/>
          <p:cNvSpPr txBox="1"/>
          <p:nvPr/>
        </p:nvSpPr>
        <p:spPr>
          <a:xfrm>
            <a:off x="69038" y="2422303"/>
            <a:ext cx="2875979" cy="4324261"/>
          </a:xfrm>
          <a:prstGeom prst="rect">
            <a:avLst/>
          </a:prstGeom>
          <a:noFill/>
        </p:spPr>
        <p:txBody>
          <a:bodyPr wrap="square" rtlCol="0">
            <a:spAutoFit/>
          </a:bodyPr>
          <a:lstStyle/>
          <a:p>
            <a:pPr algn="just"/>
            <a:r>
              <a:rPr lang="fr-FR" sz="1100" b="1" dirty="0">
                <a:solidFill>
                  <a:schemeClr val="tx1">
                    <a:lumMod val="65000"/>
                    <a:lumOff val="35000"/>
                  </a:schemeClr>
                </a:solidFill>
              </a:rPr>
              <a:t>PRÉSENTATION DU PROJET</a:t>
            </a:r>
            <a:r>
              <a:rPr lang="fr-FR" sz="1100" dirty="0">
                <a:solidFill>
                  <a:schemeClr val="tx1">
                    <a:lumMod val="65000"/>
                    <a:lumOff val="35000"/>
                  </a:schemeClr>
                </a:solidFill>
              </a:rPr>
              <a:t> :</a:t>
            </a:r>
          </a:p>
          <a:p>
            <a:pPr algn="just"/>
            <a:r>
              <a:rPr lang="fr-FR" sz="1100" dirty="0">
                <a:solidFill>
                  <a:schemeClr val="tx1">
                    <a:lumMod val="65000"/>
                    <a:lumOff val="35000"/>
                  </a:schemeClr>
                </a:solidFill>
              </a:rPr>
              <a:t>Le réseau routier français est fort d’un linéaire de près d’un million de kilomètres. Le maintien de la qualité de ce patrimoine est un enjeu primordial pour le pays et son économie. Néanmoins, si les infrastructures d’intérêt (routes nationales et autoroutes) bénéficient d’une attention certaine, cela est moins vrai pour le réseau secondaire, malgré un linéaire plus conséquent. La contrainte budgétaire est un frein à son entretien, particulièrement pour les collectivités territoriales.</a:t>
            </a:r>
          </a:p>
          <a:p>
            <a:pPr algn="just"/>
            <a:r>
              <a:rPr lang="fr-FR" sz="1100" dirty="0">
                <a:solidFill>
                  <a:schemeClr val="tx1">
                    <a:lumMod val="65000"/>
                    <a:lumOff val="35000"/>
                  </a:schemeClr>
                </a:solidFill>
              </a:rPr>
              <a:t>La maintenance de ce réseau secondaire doit assurer deux fonctions essentielles: l’étanchéité (pérennité de la structure) et l’adhérence (sécurité aux usagers). Pour répondre à ces enjeux, EIFFAGE Route a développé </a:t>
            </a:r>
            <a:r>
              <a:rPr lang="fr-FR" sz="1100" b="1" dirty="0" err="1">
                <a:solidFill>
                  <a:schemeClr val="tx1">
                    <a:lumMod val="65000"/>
                    <a:lumOff val="35000"/>
                  </a:schemeClr>
                </a:solidFill>
              </a:rPr>
              <a:t>Skinway</a:t>
            </a:r>
            <a:r>
              <a:rPr lang="fr-FR" sz="1100" b="1" dirty="0">
                <a:solidFill>
                  <a:schemeClr val="tx1">
                    <a:lumMod val="65000"/>
                    <a:lumOff val="35000"/>
                  </a:schemeClr>
                </a:solidFill>
              </a:rPr>
              <a:t>®</a:t>
            </a:r>
            <a:r>
              <a:rPr lang="fr-FR" sz="1100" dirty="0">
                <a:solidFill>
                  <a:schemeClr val="tx1">
                    <a:lumMod val="65000"/>
                    <a:lumOff val="35000"/>
                  </a:schemeClr>
                </a:solidFill>
              </a:rPr>
              <a:t>, un enrobé dédié à l’entretien des chaussées peu structurées, déformées voire dégradées, à faible et moyen trafic. Ses caractéristiques (faible épaisseur, teneur en liant et </a:t>
            </a:r>
            <a:r>
              <a:rPr lang="fr-FR" sz="1100" dirty="0" err="1">
                <a:solidFill>
                  <a:schemeClr val="tx1">
                    <a:lumMod val="65000"/>
                    <a:lumOff val="35000"/>
                  </a:schemeClr>
                </a:solidFill>
              </a:rPr>
              <a:t>macrotexture</a:t>
            </a:r>
            <a:r>
              <a:rPr lang="fr-FR" sz="1100" dirty="0">
                <a:solidFill>
                  <a:schemeClr val="tx1">
                    <a:lumMod val="65000"/>
                    <a:lumOff val="35000"/>
                  </a:schemeClr>
                </a:solidFill>
              </a:rPr>
              <a:t> élevées) le rendent particulièrement adaptées à un entretien durable et à coût maitrisé du réseau secondaire.</a:t>
            </a:r>
          </a:p>
        </p:txBody>
      </p:sp>
      <p:sp>
        <p:nvSpPr>
          <p:cNvPr id="11" name="Rectangle 10"/>
          <p:cNvSpPr/>
          <p:nvPr/>
        </p:nvSpPr>
        <p:spPr>
          <a:xfrm>
            <a:off x="6192000" y="2420888"/>
            <a:ext cx="2880000" cy="4360290"/>
          </a:xfrm>
          <a:prstGeom prst="rect">
            <a:avLst/>
          </a:prstGeom>
          <a:solidFill>
            <a:schemeClr val="bg1">
              <a:lumMod val="95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p:nvSpPr>
        <p:spPr>
          <a:xfrm>
            <a:off x="3042000" y="4184976"/>
            <a:ext cx="3060000" cy="1198191"/>
          </a:xfrm>
          <a:prstGeom prst="rect">
            <a:avLst/>
          </a:prstGeom>
          <a:solidFill>
            <a:schemeClr val="bg1">
              <a:lumMod val="95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2" name="ZoneTexte 11"/>
          <p:cNvSpPr txBox="1"/>
          <p:nvPr/>
        </p:nvSpPr>
        <p:spPr>
          <a:xfrm>
            <a:off x="3035017" y="4184975"/>
            <a:ext cx="3060000" cy="1200329"/>
          </a:xfrm>
          <a:prstGeom prst="rect">
            <a:avLst/>
          </a:prstGeom>
          <a:noFill/>
        </p:spPr>
        <p:txBody>
          <a:bodyPr wrap="square" rtlCol="0">
            <a:spAutoFit/>
          </a:bodyPr>
          <a:lstStyle/>
          <a:p>
            <a:pPr algn="just"/>
            <a:r>
              <a:rPr lang="fr-FR" sz="900" b="1" dirty="0">
                <a:solidFill>
                  <a:schemeClr val="tx1">
                    <a:lumMod val="65000"/>
                    <a:lumOff val="35000"/>
                  </a:schemeClr>
                </a:solidFill>
              </a:rPr>
              <a:t>EXPERIMENTATIONS / PHASES DE DEVELOPPEMENT :</a:t>
            </a:r>
            <a:endParaRPr lang="fr-FR" sz="900" dirty="0">
              <a:solidFill>
                <a:schemeClr val="tx1">
                  <a:lumMod val="65000"/>
                  <a:lumOff val="35000"/>
                </a:schemeClr>
              </a:solidFill>
            </a:endParaRPr>
          </a:p>
          <a:p>
            <a:pPr algn="just"/>
            <a:r>
              <a:rPr lang="fr-FR" sz="900" b="1" dirty="0" err="1">
                <a:solidFill>
                  <a:schemeClr val="tx1">
                    <a:lumMod val="65000"/>
                    <a:lumOff val="35000"/>
                  </a:schemeClr>
                </a:solidFill>
              </a:rPr>
              <a:t>Skinway</a:t>
            </a:r>
            <a:r>
              <a:rPr lang="fr-FR" sz="900" b="1" dirty="0">
                <a:solidFill>
                  <a:schemeClr val="tx1">
                    <a:lumMod val="65000"/>
                    <a:lumOff val="35000"/>
                  </a:schemeClr>
                </a:solidFill>
              </a:rPr>
              <a:t>®</a:t>
            </a:r>
            <a:r>
              <a:rPr lang="fr-FR" sz="900" dirty="0">
                <a:solidFill>
                  <a:schemeClr val="tx1">
                    <a:lumMod val="65000"/>
                    <a:lumOff val="35000"/>
                  </a:schemeClr>
                </a:solidFill>
              </a:rPr>
              <a:t> est adapté aux routes à trafics faibles (T4/T5) et modérés (T3) avec des supports de déformabilité importantes (de 100-150 à 200-250 1/100 mm).</a:t>
            </a:r>
          </a:p>
          <a:p>
            <a:pPr algn="just"/>
            <a:r>
              <a:rPr lang="fr-FR" sz="900" b="1" dirty="0" err="1">
                <a:solidFill>
                  <a:schemeClr val="tx1">
                    <a:lumMod val="65000"/>
                    <a:lumOff val="35000"/>
                  </a:schemeClr>
                </a:solidFill>
              </a:rPr>
              <a:t>Skinway</a:t>
            </a:r>
            <a:r>
              <a:rPr lang="fr-FR" sz="900" b="1" dirty="0">
                <a:solidFill>
                  <a:schemeClr val="tx1">
                    <a:lumMod val="65000"/>
                    <a:lumOff val="35000"/>
                  </a:schemeClr>
                </a:solidFill>
              </a:rPr>
              <a:t>®</a:t>
            </a:r>
            <a:r>
              <a:rPr lang="fr-FR" sz="900" dirty="0">
                <a:solidFill>
                  <a:schemeClr val="tx1">
                    <a:lumMod val="65000"/>
                    <a:lumOff val="35000"/>
                  </a:schemeClr>
                </a:solidFill>
              </a:rPr>
              <a:t> est évalué sur deux sites:</a:t>
            </a:r>
          </a:p>
          <a:p>
            <a:pPr marL="171450" indent="-171450" algn="just">
              <a:buFont typeface="Calibri" panose="020F0502020204030204" pitchFamily="34" charset="0"/>
              <a:buChar char="−"/>
            </a:pPr>
            <a:r>
              <a:rPr lang="fr-FR" sz="900" dirty="0">
                <a:solidFill>
                  <a:schemeClr val="tx1">
                    <a:lumMod val="65000"/>
                    <a:lumOff val="35000"/>
                  </a:schemeClr>
                </a:solidFill>
              </a:rPr>
              <a:t>RD51 avec le CD84. Chantier réalisé en  juillet </a:t>
            </a:r>
            <a:r>
              <a:rPr lang="fr-FR" sz="900">
                <a:solidFill>
                  <a:schemeClr val="tx1">
                    <a:lumMod val="65000"/>
                    <a:lumOff val="35000"/>
                  </a:schemeClr>
                </a:solidFill>
              </a:rPr>
              <a:t>2020.</a:t>
            </a:r>
          </a:p>
          <a:p>
            <a:pPr marL="171450" indent="-171450" algn="just">
              <a:buFont typeface="Calibri" panose="020F0502020204030204" pitchFamily="34" charset="0"/>
              <a:buChar char="−"/>
            </a:pPr>
            <a:r>
              <a:rPr lang="fr-FR" sz="900">
                <a:solidFill>
                  <a:schemeClr val="tx1">
                    <a:lumMod val="65000"/>
                    <a:lumOff val="35000"/>
                  </a:schemeClr>
                </a:solidFill>
              </a:rPr>
              <a:t>RM97 </a:t>
            </a:r>
            <a:r>
              <a:rPr lang="fr-FR" sz="900" dirty="0">
                <a:solidFill>
                  <a:schemeClr val="tx1">
                    <a:lumMod val="65000"/>
                    <a:lumOff val="35000"/>
                  </a:schemeClr>
                </a:solidFill>
              </a:rPr>
              <a:t>sur le réseau de la Métropole Nice Côte d’Azur.</a:t>
            </a:r>
            <a:br>
              <a:rPr lang="fr-FR" sz="900" dirty="0">
                <a:solidFill>
                  <a:schemeClr val="tx1">
                    <a:lumMod val="65000"/>
                    <a:lumOff val="35000"/>
                  </a:schemeClr>
                </a:solidFill>
              </a:rPr>
            </a:br>
            <a:r>
              <a:rPr lang="fr-FR" sz="900" dirty="0">
                <a:solidFill>
                  <a:schemeClr val="tx1">
                    <a:lumMod val="65000"/>
                    <a:lumOff val="35000"/>
                  </a:schemeClr>
                </a:solidFill>
              </a:rPr>
              <a:t>Chantier réalisé en septembre 2023.</a:t>
            </a:r>
          </a:p>
        </p:txBody>
      </p:sp>
      <p:sp>
        <p:nvSpPr>
          <p:cNvPr id="13" name="ZoneTexte 12"/>
          <p:cNvSpPr txBox="1"/>
          <p:nvPr/>
        </p:nvSpPr>
        <p:spPr>
          <a:xfrm>
            <a:off x="6195086" y="2422303"/>
            <a:ext cx="2880000" cy="4493538"/>
          </a:xfrm>
          <a:prstGeom prst="rect">
            <a:avLst/>
          </a:prstGeom>
          <a:noFill/>
        </p:spPr>
        <p:txBody>
          <a:bodyPr wrap="square" rtlCol="0">
            <a:spAutoFit/>
          </a:bodyPr>
          <a:lstStyle/>
          <a:p>
            <a:pPr algn="just"/>
            <a:r>
              <a:rPr lang="fr-FR" sz="1100" b="1" dirty="0">
                <a:solidFill>
                  <a:schemeClr val="tx1">
                    <a:lumMod val="65000"/>
                    <a:lumOff val="35000"/>
                  </a:schemeClr>
                </a:solidFill>
              </a:rPr>
              <a:t>L’INNOVATION :</a:t>
            </a:r>
            <a:endParaRPr lang="fr-FR" sz="1100" i="0" u="none" strike="noStrike" baseline="0" dirty="0">
              <a:solidFill>
                <a:srgbClr val="000000"/>
              </a:solidFill>
            </a:endParaRPr>
          </a:p>
          <a:p>
            <a:pPr algn="just"/>
            <a:r>
              <a:rPr lang="fr-FR" sz="1100" dirty="0">
                <a:solidFill>
                  <a:schemeClr val="tx1">
                    <a:lumMod val="65000"/>
                    <a:lumOff val="35000"/>
                  </a:schemeClr>
                </a:solidFill>
              </a:rPr>
              <a:t>La formulation de </a:t>
            </a:r>
            <a:r>
              <a:rPr lang="fr-FR" sz="1100" b="1" dirty="0" err="1">
                <a:solidFill>
                  <a:schemeClr val="tx1">
                    <a:lumMod val="65000"/>
                    <a:lumOff val="35000"/>
                  </a:schemeClr>
                </a:solidFill>
              </a:rPr>
              <a:t>Skinway</a:t>
            </a:r>
            <a:r>
              <a:rPr lang="fr-FR" sz="1100" b="1" dirty="0">
                <a:solidFill>
                  <a:schemeClr val="tx1">
                    <a:lumMod val="65000"/>
                    <a:lumOff val="35000"/>
                  </a:schemeClr>
                </a:solidFill>
              </a:rPr>
              <a:t>® </a:t>
            </a:r>
            <a:r>
              <a:rPr lang="fr-FR" sz="1100" dirty="0">
                <a:solidFill>
                  <a:schemeClr val="tx1">
                    <a:lumMod val="65000"/>
                    <a:lumOff val="35000"/>
                  </a:schemeClr>
                </a:solidFill>
              </a:rPr>
              <a:t>est inspirée de celles des Stone Mastic </a:t>
            </a:r>
            <a:r>
              <a:rPr lang="fr-FR" sz="1100" dirty="0" err="1">
                <a:solidFill>
                  <a:schemeClr val="tx1">
                    <a:lumMod val="65000"/>
                    <a:lumOff val="35000"/>
                  </a:schemeClr>
                </a:solidFill>
              </a:rPr>
              <a:t>Asphalts</a:t>
            </a:r>
            <a:r>
              <a:rPr lang="fr-FR" sz="1100" dirty="0">
                <a:solidFill>
                  <a:schemeClr val="tx1">
                    <a:lumMod val="65000"/>
                    <a:lumOff val="35000"/>
                  </a:schemeClr>
                </a:solidFill>
              </a:rPr>
              <a:t> (SMA), des enrobés pour couche de roulement couramment appliqués en Europe centrale mais peu répandus en France. </a:t>
            </a:r>
            <a:r>
              <a:rPr lang="fr-FR" sz="1100" b="1" dirty="0" err="1">
                <a:solidFill>
                  <a:schemeClr val="tx1">
                    <a:lumMod val="65000"/>
                    <a:lumOff val="35000"/>
                  </a:schemeClr>
                </a:solidFill>
              </a:rPr>
              <a:t>Skinway</a:t>
            </a:r>
            <a:r>
              <a:rPr lang="fr-FR" sz="1100" b="1" dirty="0">
                <a:solidFill>
                  <a:schemeClr val="tx1">
                    <a:lumMod val="65000"/>
                    <a:lumOff val="35000"/>
                  </a:schemeClr>
                </a:solidFill>
              </a:rPr>
              <a:t>®</a:t>
            </a:r>
            <a:r>
              <a:rPr lang="fr-FR" sz="1100" dirty="0">
                <a:solidFill>
                  <a:schemeClr val="tx1">
                    <a:lumMod val="65000"/>
                    <a:lumOff val="35000"/>
                  </a:schemeClr>
                </a:solidFill>
              </a:rPr>
              <a:t> présente les caractéristiques suivantes:</a:t>
            </a:r>
          </a:p>
          <a:p>
            <a:pPr marL="171450" indent="-171450" algn="just">
              <a:buFontTx/>
              <a:buChar char="-"/>
            </a:pPr>
            <a:r>
              <a:rPr lang="fr-FR" sz="1100" dirty="0">
                <a:solidFill>
                  <a:schemeClr val="tx1">
                    <a:lumMod val="65000"/>
                    <a:lumOff val="35000"/>
                  </a:schemeClr>
                </a:solidFill>
              </a:rPr>
              <a:t>Une mise en œuvre en couche mince, comprise entre 2,5 et 4 cm, lui conférant une grande souplesse et une capacité importante à se déformer</a:t>
            </a:r>
          </a:p>
          <a:p>
            <a:pPr marL="171450" indent="-171450" algn="just">
              <a:buFontTx/>
              <a:buChar char="-"/>
            </a:pPr>
            <a:r>
              <a:rPr lang="fr-FR" sz="1100" dirty="0">
                <a:solidFill>
                  <a:schemeClr val="tx1">
                    <a:lumMod val="65000"/>
                    <a:lumOff val="35000"/>
                  </a:schemeClr>
                </a:solidFill>
              </a:rPr>
              <a:t>Une teneur en liant élevée assurant l’étanchéité du support, une bonne durabilité et une moindre sensibilité au vieillissement</a:t>
            </a:r>
          </a:p>
          <a:p>
            <a:pPr marL="171450" indent="-171450" algn="just">
              <a:buFontTx/>
              <a:buChar char="-"/>
            </a:pPr>
            <a:r>
              <a:rPr lang="fr-FR" sz="1100" dirty="0">
                <a:solidFill>
                  <a:schemeClr val="tx1">
                    <a:lumMod val="65000"/>
                    <a:lumOff val="35000"/>
                  </a:schemeClr>
                </a:solidFill>
              </a:rPr>
              <a:t>Une </a:t>
            </a:r>
            <a:r>
              <a:rPr lang="fr-FR" sz="1100" dirty="0" err="1">
                <a:solidFill>
                  <a:schemeClr val="tx1">
                    <a:lumMod val="65000"/>
                    <a:lumOff val="35000"/>
                  </a:schemeClr>
                </a:solidFill>
              </a:rPr>
              <a:t>macrotexture</a:t>
            </a:r>
            <a:r>
              <a:rPr lang="fr-FR" sz="1100" dirty="0">
                <a:solidFill>
                  <a:schemeClr val="tx1">
                    <a:lumMod val="65000"/>
                    <a:lumOff val="35000"/>
                  </a:schemeClr>
                </a:solidFill>
              </a:rPr>
              <a:t> élevée amenant de très bons niveaux d’adhérence</a:t>
            </a:r>
          </a:p>
          <a:p>
            <a:pPr algn="just"/>
            <a:r>
              <a:rPr lang="fr-FR" sz="1100" dirty="0">
                <a:solidFill>
                  <a:schemeClr val="tx1">
                    <a:lumMod val="65000"/>
                    <a:lumOff val="35000"/>
                  </a:schemeClr>
                </a:solidFill>
              </a:rPr>
              <a:t>Les enrobés </a:t>
            </a:r>
            <a:r>
              <a:rPr lang="fr-FR" sz="1100" b="1" dirty="0" err="1">
                <a:solidFill>
                  <a:schemeClr val="tx1">
                    <a:lumMod val="65000"/>
                    <a:lumOff val="35000"/>
                  </a:schemeClr>
                </a:solidFill>
              </a:rPr>
              <a:t>Skinway</a:t>
            </a:r>
            <a:r>
              <a:rPr lang="fr-FR" sz="1100" b="1" dirty="0">
                <a:solidFill>
                  <a:schemeClr val="tx1">
                    <a:lumMod val="65000"/>
                    <a:lumOff val="35000"/>
                  </a:schemeClr>
                </a:solidFill>
              </a:rPr>
              <a:t>®</a:t>
            </a:r>
            <a:r>
              <a:rPr lang="fr-FR" sz="1100" dirty="0">
                <a:solidFill>
                  <a:schemeClr val="tx1">
                    <a:lumMod val="65000"/>
                    <a:lumOff val="35000"/>
                  </a:schemeClr>
                </a:solidFill>
              </a:rPr>
              <a:t> sont fabriqués avec des bitumes mous (grades 50/70 ou 70/100), éventuellement modifiés si la classe de trafic l’exige, ainsi que des fibres afin de prévenir l’égouttage et le ressuage. Ils sont compatibles avec l’introduction d’agrégats d’enrobé recyclés dans une logique d’économie circulaire et de réduction des coûts.</a:t>
            </a:r>
          </a:p>
        </p:txBody>
      </p:sp>
      <p:sp>
        <p:nvSpPr>
          <p:cNvPr id="16" name="Rectangle 15"/>
          <p:cNvSpPr/>
          <p:nvPr/>
        </p:nvSpPr>
        <p:spPr>
          <a:xfrm>
            <a:off x="3035017" y="5445279"/>
            <a:ext cx="3060000" cy="1335899"/>
          </a:xfrm>
          <a:prstGeom prst="rect">
            <a:avLst/>
          </a:prstGeom>
          <a:solidFill>
            <a:schemeClr val="bg1">
              <a:lumMod val="95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ZoneTexte 16"/>
          <p:cNvSpPr txBox="1"/>
          <p:nvPr/>
        </p:nvSpPr>
        <p:spPr>
          <a:xfrm>
            <a:off x="3042000" y="5429981"/>
            <a:ext cx="3055523" cy="1338828"/>
          </a:xfrm>
          <a:prstGeom prst="rect">
            <a:avLst/>
          </a:prstGeom>
          <a:noFill/>
        </p:spPr>
        <p:txBody>
          <a:bodyPr wrap="square" rtlCol="0">
            <a:spAutoFit/>
          </a:bodyPr>
          <a:lstStyle/>
          <a:p>
            <a:pPr algn="just"/>
            <a:r>
              <a:rPr lang="fr-FR" sz="900" b="1" dirty="0">
                <a:solidFill>
                  <a:schemeClr val="tx1">
                    <a:lumMod val="65000"/>
                    <a:lumOff val="35000"/>
                  </a:schemeClr>
                </a:solidFill>
              </a:rPr>
              <a:t>RETOURS D’EXPERIENCES :</a:t>
            </a:r>
          </a:p>
          <a:p>
            <a:pPr algn="just"/>
            <a:r>
              <a:rPr lang="fr-FR" sz="900" dirty="0">
                <a:solidFill>
                  <a:schemeClr val="tx1">
                    <a:lumMod val="65000"/>
                    <a:lumOff val="35000"/>
                  </a:schemeClr>
                </a:solidFill>
              </a:rPr>
              <a:t>Plusieurs expérimentations ont été menées depuis 2018 sur le réseau routier secondaire, principalement dans le sud de la France, et ont permis d’affiner la mise au point et l’industrialisation de </a:t>
            </a:r>
            <a:r>
              <a:rPr lang="fr-FR" sz="900" b="1" dirty="0" err="1">
                <a:solidFill>
                  <a:schemeClr val="tx1">
                    <a:lumMod val="65000"/>
                    <a:lumOff val="35000"/>
                  </a:schemeClr>
                </a:solidFill>
              </a:rPr>
              <a:t>Skinway</a:t>
            </a:r>
            <a:r>
              <a:rPr lang="fr-FR" sz="900" b="1" dirty="0">
                <a:solidFill>
                  <a:schemeClr val="tx1">
                    <a:lumMod val="65000"/>
                    <a:lumOff val="35000"/>
                  </a:schemeClr>
                </a:solidFill>
              </a:rPr>
              <a:t>®</a:t>
            </a:r>
            <a:r>
              <a:rPr lang="fr-FR" sz="900" dirty="0">
                <a:solidFill>
                  <a:schemeClr val="tx1">
                    <a:lumMod val="65000"/>
                    <a:lumOff val="35000"/>
                  </a:schemeClr>
                </a:solidFill>
              </a:rPr>
              <a:t>. Fin 2019, ce sont plus de dix chantiers qui avaient été réalisés, pour une superficie totale de près de 150 000 m². La technique s’est depuis exportée dans des contextes climatiques différents (Ile-de-France, Grand Est, Hauts-de-France). </a:t>
            </a:r>
          </a:p>
        </p:txBody>
      </p:sp>
      <p:sp>
        <p:nvSpPr>
          <p:cNvPr id="15" name="Sous-titre 2"/>
          <p:cNvSpPr>
            <a:spLocks noGrp="1"/>
          </p:cNvSpPr>
          <p:nvPr>
            <p:ph type="subTitle" idx="1"/>
          </p:nvPr>
        </p:nvSpPr>
        <p:spPr>
          <a:xfrm>
            <a:off x="2915816" y="260647"/>
            <a:ext cx="6120680" cy="2081003"/>
          </a:xfrm>
        </p:spPr>
        <p:txBody>
          <a:bodyPr>
            <a:normAutofit/>
          </a:bodyPr>
          <a:lstStyle/>
          <a:p>
            <a:pPr algn="l"/>
            <a:r>
              <a:rPr lang="fr-FR" sz="1400" b="1" dirty="0"/>
              <a:t>Nom du projet :  </a:t>
            </a:r>
            <a:r>
              <a:rPr lang="fr-FR" sz="1400" b="1" dirty="0" err="1"/>
              <a:t>Skinway</a:t>
            </a:r>
            <a:r>
              <a:rPr lang="fr-FR" sz="1400" b="1" dirty="0"/>
              <a:t>®</a:t>
            </a:r>
          </a:p>
          <a:p>
            <a:pPr algn="l"/>
            <a:r>
              <a:rPr lang="fr-FR" sz="1400" b="1" dirty="0"/>
              <a:t>Année du projet : 2019</a:t>
            </a:r>
            <a:br>
              <a:rPr lang="fr-FR" sz="1400" dirty="0"/>
            </a:br>
            <a:r>
              <a:rPr lang="fr-FR" sz="1400" b="1" dirty="0"/>
              <a:t>Entreprise : EIFFAGE Route</a:t>
            </a:r>
            <a:endParaRPr lang="fr-FR" sz="1400" dirty="0"/>
          </a:p>
          <a:p>
            <a:pPr algn="l"/>
            <a:r>
              <a:rPr lang="fr-FR" sz="1400" b="1" dirty="0"/>
              <a:t>Maître d’ouvrage </a:t>
            </a:r>
            <a:r>
              <a:rPr lang="fr-FR" sz="1400" dirty="0"/>
              <a:t>: </a:t>
            </a:r>
          </a:p>
          <a:p>
            <a:pPr algn="l"/>
            <a:r>
              <a:rPr lang="fr-FR" sz="1400" b="1" dirty="0"/>
              <a:t>Maître d’œuvre </a:t>
            </a:r>
            <a:r>
              <a:rPr lang="fr-FR" sz="1400" dirty="0"/>
              <a:t>: </a:t>
            </a:r>
          </a:p>
          <a:p>
            <a:pPr algn="l"/>
            <a:r>
              <a:rPr lang="fr-FR" sz="1400" b="1" dirty="0"/>
              <a:t>Contact : Julien Van Rompu (julien.vanrompu@eiffage.com)</a:t>
            </a:r>
          </a:p>
          <a:p>
            <a:pPr algn="l"/>
            <a:endParaRPr lang="fr-FR" sz="1400" b="1" dirty="0"/>
          </a:p>
          <a:p>
            <a:pPr algn="l"/>
            <a:r>
              <a:rPr lang="fr-FR" sz="1400" b="1" i="1" dirty="0"/>
              <a:t>Mise en ligne : </a:t>
            </a:r>
            <a:endParaRPr lang="fr-FR" sz="1600" i="1" dirty="0"/>
          </a:p>
        </p:txBody>
      </p:sp>
      <p:pic>
        <p:nvPicPr>
          <p:cNvPr id="4" name="Image 3" descr="Une image contenant texte, conception, Police, Graphique&#10;&#10;Description générée automatiquement">
            <a:extLst>
              <a:ext uri="{FF2B5EF4-FFF2-40B4-BE49-F238E27FC236}">
                <a16:creationId xmlns:a16="http://schemas.microsoft.com/office/drawing/2014/main" id="{55ECC6AA-E2D9-AECE-6853-FB71C6C95B36}"/>
              </a:ext>
            </a:extLst>
          </p:cNvPr>
          <p:cNvPicPr>
            <a:picLocks noChangeAspect="1"/>
          </p:cNvPicPr>
          <p:nvPr/>
        </p:nvPicPr>
        <p:blipFill>
          <a:blip r:embed="rId4" cstate="hqprint">
            <a:extLst>
              <a:ext uri="{28A0092B-C50C-407E-A947-70E740481C1C}">
                <a14:useLocalDpi xmlns:a14="http://schemas.microsoft.com/office/drawing/2010/main"/>
              </a:ext>
            </a:extLst>
          </a:blip>
          <a:stretch>
            <a:fillRect/>
          </a:stretch>
        </p:blipFill>
        <p:spPr>
          <a:xfrm>
            <a:off x="7452320" y="0"/>
            <a:ext cx="1656473" cy="828237"/>
          </a:xfrm>
          <a:prstGeom prst="rect">
            <a:avLst/>
          </a:prstGeom>
        </p:spPr>
      </p:pic>
      <p:pic>
        <p:nvPicPr>
          <p:cNvPr id="5" name="Image 4" descr="Une image contenant plein air, eau, aérien, Ressources d’eau&#10;&#10;Description générée automatiquement">
            <a:extLst>
              <a:ext uri="{FF2B5EF4-FFF2-40B4-BE49-F238E27FC236}">
                <a16:creationId xmlns:a16="http://schemas.microsoft.com/office/drawing/2014/main" id="{BA315260-80D4-4D6C-C3C4-D4840E0F29DF}"/>
              </a:ext>
            </a:extLst>
          </p:cNvPr>
          <p:cNvPicPr>
            <a:picLocks noChangeAspect="1"/>
          </p:cNvPicPr>
          <p:nvPr/>
        </p:nvPicPr>
        <p:blipFill>
          <a:blip r:embed="rId5" cstate="hqprint">
            <a:extLst>
              <a:ext uri="{28A0092B-C50C-407E-A947-70E740481C1C}">
                <a14:useLocalDpi xmlns:a14="http://schemas.microsoft.com/office/drawing/2010/main"/>
              </a:ext>
            </a:extLst>
          </a:blip>
          <a:stretch>
            <a:fillRect/>
          </a:stretch>
        </p:blipFill>
        <p:spPr>
          <a:xfrm>
            <a:off x="3053098" y="2403763"/>
            <a:ext cx="3060000" cy="171910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9" name="Image 18">
            <a:extLst>
              <a:ext uri="{FF2B5EF4-FFF2-40B4-BE49-F238E27FC236}">
                <a16:creationId xmlns:a16="http://schemas.microsoft.com/office/drawing/2014/main" id="{96F9FAA3-A0D4-F507-A1A4-B9370B073716}"/>
              </a:ext>
            </a:extLst>
          </p:cNvPr>
          <p:cNvPicPr>
            <a:picLocks noChangeAspect="1"/>
          </p:cNvPicPr>
          <p:nvPr/>
        </p:nvPicPr>
        <p:blipFill>
          <a:blip r:embed="rId6" cstate="hqprint">
            <a:extLst>
              <a:ext uri="{28A0092B-C50C-407E-A947-70E740481C1C}">
                <a14:useLocalDpi xmlns:a14="http://schemas.microsoft.com/office/drawing/2010/main"/>
              </a:ext>
            </a:extLst>
          </a:blip>
          <a:stretch>
            <a:fillRect/>
          </a:stretch>
        </p:blipFill>
        <p:spPr>
          <a:xfrm>
            <a:off x="143519" y="179864"/>
            <a:ext cx="2700000" cy="20250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46454562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7B84DA1249BE44FA32FD9A3C267E9C3" ma:contentTypeVersion="18" ma:contentTypeDescription="Crée un document." ma:contentTypeScope="" ma:versionID="5621f7fd008a1ed109469da5c9438558">
  <xsd:schema xmlns:xsd="http://www.w3.org/2001/XMLSchema" xmlns:xs="http://www.w3.org/2001/XMLSchema" xmlns:p="http://schemas.microsoft.com/office/2006/metadata/properties" xmlns:ns2="f221cdc7-2d9c-4a19-a6e9-e8a60b2761ca" xmlns:ns3="defedc62-45b5-495f-9d06-75af52cfc4e3" targetNamespace="http://schemas.microsoft.com/office/2006/metadata/properties" ma:root="true" ma:fieldsID="2ae65d100b4fda0426c615c6781f30df" ns2:_="" ns3:_="">
    <xsd:import namespace="f221cdc7-2d9c-4a19-a6e9-e8a60b2761ca"/>
    <xsd:import namespace="defedc62-45b5-495f-9d06-75af52cfc4e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21cdc7-2d9c-4a19-a6e9-e8a60b2761ca"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alises d’images" ma:readOnly="false" ma:fieldId="{5cf76f15-5ced-4ddc-b409-7134ff3c332f}" ma:taxonomyMulti="true" ma:sspId="9eaecdbf-32ad-4b5e-b22b-0ffa049b95c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efedc62-45b5-495f-9d06-75af52cfc4e3" elementFormDefault="qualified">
    <xsd:import namespace="http://schemas.microsoft.com/office/2006/documentManagement/types"/>
    <xsd:import namespace="http://schemas.microsoft.com/office/infopath/2007/PartnerControls"/>
    <xsd:element name="SharedWithUsers" ma:index="14"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Partagé avec détails" ma:internalName="SharedWithDetails" ma:readOnly="true">
      <xsd:simpleType>
        <xsd:restriction base="dms:Note">
          <xsd:maxLength value="255"/>
        </xsd:restriction>
      </xsd:simpleType>
    </xsd:element>
    <xsd:element name="TaxCatchAll" ma:index="23" nillable="true" ma:displayName="Taxonomy Catch All Column" ma:hidden="true" ma:list="{bbf0d32e-ce3d-4aab-b626-73ef5247e1a4}" ma:internalName="TaxCatchAll" ma:showField="CatchAllData" ma:web="defedc62-45b5-495f-9d06-75af52cfc4e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124E392-278B-4F32-93DD-9B2F81F6FD69}">
  <ds:schemaRefs>
    <ds:schemaRef ds:uri="http://schemas.microsoft.com/sharepoint/v3/contenttype/forms"/>
  </ds:schemaRefs>
</ds:datastoreItem>
</file>

<file path=customXml/itemProps2.xml><?xml version="1.0" encoding="utf-8"?>
<ds:datastoreItem xmlns:ds="http://schemas.openxmlformats.org/officeDocument/2006/customXml" ds:itemID="{A9982C74-734C-4EB5-B565-9CA4D0E3B8A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21cdc7-2d9c-4a19-a6e9-e8a60b2761ca"/>
    <ds:schemaRef ds:uri="defedc62-45b5-495f-9d06-75af52cfc4e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1048</TotalTime>
  <Words>523</Words>
  <Application>Microsoft Office PowerPoint</Application>
  <PresentationFormat>Affichage à l'écran (4:3)</PresentationFormat>
  <Paragraphs>24</Paragraphs>
  <Slides>1</Slides>
  <Notes>1</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vt:i4>
      </vt:variant>
    </vt:vector>
  </HeadingPairs>
  <TitlesOfParts>
    <vt:vector size="4" baseType="lpstr">
      <vt:lpstr>Arial</vt:lpstr>
      <vt:lpstr>Calibri</vt:lpstr>
      <vt:lpstr>Thème Office</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Idrrim_1</dc:creator>
  <cp:lastModifiedBy>POUGET Simon [EIFFAGE INFRASTRUCTURES]</cp:lastModifiedBy>
  <cp:revision>9</cp:revision>
  <dcterms:created xsi:type="dcterms:W3CDTF">2016-04-15T09:48:54Z</dcterms:created>
  <dcterms:modified xsi:type="dcterms:W3CDTF">2024-08-19T08:50:18Z</dcterms:modified>
</cp:coreProperties>
</file>