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4552E-5FA4-4C2B-BAEB-51B6DD3D3A7E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9070D-8D60-4C59-8FCE-20E3B92338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6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9070D-8D60-4C59-8FCE-20E3B92338B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96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08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85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5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63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62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1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66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24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64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54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8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4925A-A284-4EF0-ADA4-65B982A4D53B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94D1F-2702-4B2E-965B-C57C0DFC4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33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99"/>
          <a:stretch/>
        </p:blipFill>
        <p:spPr>
          <a:xfrm>
            <a:off x="-12614" y="1016876"/>
            <a:ext cx="9144000" cy="13247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504" y="2492896"/>
            <a:ext cx="3528392" cy="42484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07504" y="2564904"/>
            <a:ext cx="3456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PRÉSENTATION DU PROJET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: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03915" y="4562125"/>
            <a:ext cx="2784309" cy="10233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713490" y="2492896"/>
            <a:ext cx="2323005" cy="42484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841484" y="4562125"/>
            <a:ext cx="27091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EXPERIMENTATIONS / PHASES DE DEVELOPPEMENT :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804248" y="256490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L’INNOVATION 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03915" y="5718011"/>
            <a:ext cx="2784309" cy="10233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822387" y="5718011"/>
            <a:ext cx="27091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RETOURS D’EXPERIENCES :</a:t>
            </a:r>
          </a:p>
        </p:txBody>
      </p:sp>
      <p:sp>
        <p:nvSpPr>
          <p:cNvPr id="15" name="Sous-titre 2"/>
          <p:cNvSpPr>
            <a:spLocks noGrp="1"/>
          </p:cNvSpPr>
          <p:nvPr>
            <p:ph type="subTitle" idx="1"/>
          </p:nvPr>
        </p:nvSpPr>
        <p:spPr>
          <a:xfrm>
            <a:off x="2915816" y="260647"/>
            <a:ext cx="6120680" cy="2081003"/>
          </a:xfrm>
        </p:spPr>
        <p:txBody>
          <a:bodyPr>
            <a:normAutofit/>
          </a:bodyPr>
          <a:lstStyle/>
          <a:p>
            <a:pPr algn="l"/>
            <a:r>
              <a:rPr lang="fr-FR" sz="1400" b="1" dirty="0"/>
              <a:t>Nom du projet : </a:t>
            </a:r>
          </a:p>
          <a:p>
            <a:pPr algn="l"/>
            <a:r>
              <a:rPr lang="fr-FR" sz="1400" b="1" dirty="0"/>
              <a:t>Année du projet : </a:t>
            </a:r>
            <a:br>
              <a:rPr lang="fr-FR" sz="1400" dirty="0"/>
            </a:br>
            <a:r>
              <a:rPr lang="fr-FR" sz="1400" b="1" dirty="0"/>
              <a:t>Entreprise :</a:t>
            </a:r>
            <a:endParaRPr lang="fr-FR" sz="1400" dirty="0"/>
          </a:p>
          <a:p>
            <a:pPr algn="l"/>
            <a:r>
              <a:rPr lang="fr-FR" sz="1400" b="1" dirty="0"/>
              <a:t>Maître d’ouvrage </a:t>
            </a:r>
            <a:r>
              <a:rPr lang="fr-FR" sz="1400" dirty="0"/>
              <a:t>: </a:t>
            </a:r>
          </a:p>
          <a:p>
            <a:pPr algn="l"/>
            <a:r>
              <a:rPr lang="fr-FR" sz="1400" b="1" dirty="0"/>
              <a:t>Maître d’œuvre </a:t>
            </a:r>
            <a:r>
              <a:rPr lang="fr-FR" sz="1400" dirty="0"/>
              <a:t>: </a:t>
            </a:r>
          </a:p>
          <a:p>
            <a:pPr algn="l"/>
            <a:r>
              <a:rPr lang="fr-FR" sz="1400" b="1" dirty="0"/>
              <a:t>Contact : (Nom + mail)</a:t>
            </a:r>
          </a:p>
          <a:p>
            <a:pPr algn="l"/>
            <a:endParaRPr lang="fr-FR" sz="1400" b="1" dirty="0"/>
          </a:p>
          <a:p>
            <a:pPr algn="l"/>
            <a:r>
              <a:rPr lang="fr-FR" sz="1400" b="1" i="1" dirty="0"/>
              <a:t>Mise en ligne : </a:t>
            </a:r>
            <a:endParaRPr lang="fr-FR" sz="1600" i="1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3779033" y="2492896"/>
            <a:ext cx="2784309" cy="1944216"/>
          </a:xfrm>
          <a:prstGeom prst="round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291444" y="2898198"/>
            <a:ext cx="1809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PHOTO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PROJET 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07504" y="116632"/>
            <a:ext cx="2690246" cy="1944216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86974" y="521934"/>
            <a:ext cx="17481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PHOTO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PROJET </a:t>
            </a:r>
          </a:p>
        </p:txBody>
      </p:sp>
    </p:spTree>
    <p:extLst>
      <p:ext uri="{BB962C8B-B14F-4D97-AF65-F5344CB8AC3E}">
        <p14:creationId xmlns:p14="http://schemas.microsoft.com/office/powerpoint/2010/main" val="464545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50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Idrrim_1</dc:creator>
  <cp:lastModifiedBy>Patrick Porru</cp:lastModifiedBy>
  <cp:revision>7</cp:revision>
  <dcterms:created xsi:type="dcterms:W3CDTF">2016-04-15T09:48:54Z</dcterms:created>
  <dcterms:modified xsi:type="dcterms:W3CDTF">2020-10-06T10:23:16Z</dcterms:modified>
</cp:coreProperties>
</file>